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data5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713" autoAdjust="0"/>
  </p:normalViewPr>
  <p:slideViewPr>
    <p:cSldViewPr>
      <p:cViewPr varScale="1">
        <p:scale>
          <a:sx n="65" d="100"/>
          <a:sy n="65" d="100"/>
        </p:scale>
        <p:origin x="-66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BDC8D3-D698-4EAC-BA04-BBBF16618E49}" type="doc">
      <dgm:prSet loTypeId="urn:microsoft.com/office/officeart/2005/8/layout/cycle2" loCatId="cycl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BB16055E-3621-450E-92E6-8F2596DBCFD2}">
      <dgm:prSet phldrT="[Текст]" custT="1"/>
      <dgm:spPr/>
      <dgm:t>
        <a:bodyPr/>
        <a:lstStyle/>
        <a:p>
          <a:r>
            <a:rPr lang="ru-RU" sz="2800" dirty="0" smtClean="0"/>
            <a:t>Россия</a:t>
          </a:r>
          <a:endParaRPr lang="ru-RU" sz="2800" dirty="0"/>
        </a:p>
      </dgm:t>
    </dgm:pt>
    <dgm:pt modelId="{75BEE3A3-EC17-4DB9-879D-4003B704B8E1}" type="parTrans" cxnId="{9313FAAB-BEE4-4925-85F9-A70D727BCE6E}">
      <dgm:prSet/>
      <dgm:spPr/>
      <dgm:t>
        <a:bodyPr/>
        <a:lstStyle/>
        <a:p>
          <a:endParaRPr lang="ru-RU"/>
        </a:p>
      </dgm:t>
    </dgm:pt>
    <dgm:pt modelId="{C9ABBD36-9E41-4238-A770-E80D2E57D64A}" type="sibTrans" cxnId="{9313FAAB-BEE4-4925-85F9-A70D727BCE6E}">
      <dgm:prSet/>
      <dgm:spPr/>
      <dgm:t>
        <a:bodyPr/>
        <a:lstStyle/>
        <a:p>
          <a:endParaRPr lang="ru-RU"/>
        </a:p>
      </dgm:t>
    </dgm:pt>
    <dgm:pt modelId="{7D3A78E0-1F2A-423C-BD58-ACFE6D7AB3BE}">
      <dgm:prSet phldrT="[Текст]"/>
      <dgm:spPr/>
      <dgm:t>
        <a:bodyPr/>
        <a:lstStyle/>
        <a:p>
          <a:r>
            <a:rPr lang="ru-RU" dirty="0" smtClean="0"/>
            <a:t>Япония</a:t>
          </a:r>
          <a:endParaRPr lang="ru-RU" dirty="0"/>
        </a:p>
      </dgm:t>
    </dgm:pt>
    <dgm:pt modelId="{79D060A3-2134-480C-89CA-8E4B19BEB495}" type="parTrans" cxnId="{FF5823DF-E8FA-418A-B59A-D352709E46F4}">
      <dgm:prSet/>
      <dgm:spPr/>
      <dgm:t>
        <a:bodyPr/>
        <a:lstStyle/>
        <a:p>
          <a:endParaRPr lang="ru-RU"/>
        </a:p>
      </dgm:t>
    </dgm:pt>
    <dgm:pt modelId="{05A45536-01B0-49E0-8F85-BDF876E728B9}" type="sibTrans" cxnId="{FF5823DF-E8FA-418A-B59A-D352709E46F4}">
      <dgm:prSet/>
      <dgm:spPr/>
      <dgm:t>
        <a:bodyPr/>
        <a:lstStyle/>
        <a:p>
          <a:endParaRPr lang="ru-RU"/>
        </a:p>
      </dgm:t>
    </dgm:pt>
    <dgm:pt modelId="{CFB37727-3886-49CC-9028-F68BD1261082}">
      <dgm:prSet phldrT="[Текст]"/>
      <dgm:spPr/>
      <dgm:t>
        <a:bodyPr/>
        <a:lstStyle/>
        <a:p>
          <a:r>
            <a:rPr lang="ru-RU" dirty="0" smtClean="0"/>
            <a:t>Германия</a:t>
          </a:r>
          <a:endParaRPr lang="ru-RU" dirty="0"/>
        </a:p>
      </dgm:t>
    </dgm:pt>
    <dgm:pt modelId="{7DF3EC4C-5DE1-4499-90D6-A4B8EE473C97}" type="parTrans" cxnId="{5A398F75-4BFB-4F1F-84E6-AA36127E3171}">
      <dgm:prSet/>
      <dgm:spPr/>
      <dgm:t>
        <a:bodyPr/>
        <a:lstStyle/>
        <a:p>
          <a:endParaRPr lang="ru-RU"/>
        </a:p>
      </dgm:t>
    </dgm:pt>
    <dgm:pt modelId="{71806454-FA88-4899-AAAD-62E64FC190EF}" type="sibTrans" cxnId="{5A398F75-4BFB-4F1F-84E6-AA36127E3171}">
      <dgm:prSet/>
      <dgm:spPr/>
      <dgm:t>
        <a:bodyPr/>
        <a:lstStyle/>
        <a:p>
          <a:endParaRPr lang="ru-RU"/>
        </a:p>
      </dgm:t>
    </dgm:pt>
    <dgm:pt modelId="{0B64D7F9-2473-4A01-9639-0E3C3053367B}">
      <dgm:prSet phldrT="[Текст]"/>
      <dgm:spPr/>
      <dgm:t>
        <a:bodyPr/>
        <a:lstStyle/>
        <a:p>
          <a:r>
            <a:rPr lang="ru-RU" dirty="0" smtClean="0"/>
            <a:t>США</a:t>
          </a:r>
          <a:endParaRPr lang="ru-RU" dirty="0"/>
        </a:p>
      </dgm:t>
    </dgm:pt>
    <dgm:pt modelId="{46528024-8040-401D-94A4-1E7D7F2DEB9E}" type="parTrans" cxnId="{53D8B70C-DECD-4C66-9D30-1D77EADD8B9E}">
      <dgm:prSet/>
      <dgm:spPr/>
      <dgm:t>
        <a:bodyPr/>
        <a:lstStyle/>
        <a:p>
          <a:endParaRPr lang="ru-RU"/>
        </a:p>
      </dgm:t>
    </dgm:pt>
    <dgm:pt modelId="{5820505A-9CD2-4FE3-AFE9-AFA64542F232}" type="sibTrans" cxnId="{53D8B70C-DECD-4C66-9D30-1D77EADD8B9E}">
      <dgm:prSet/>
      <dgm:spPr/>
      <dgm:t>
        <a:bodyPr/>
        <a:lstStyle/>
        <a:p>
          <a:endParaRPr lang="ru-RU"/>
        </a:p>
      </dgm:t>
    </dgm:pt>
    <dgm:pt modelId="{CBD6F468-8208-4600-94FC-905C97EEA4D0}">
      <dgm:prSet phldrT="[Текст]"/>
      <dgm:spPr/>
      <dgm:t>
        <a:bodyPr/>
        <a:lstStyle/>
        <a:p>
          <a:r>
            <a:rPr lang="ru-RU" dirty="0" smtClean="0"/>
            <a:t>Англия</a:t>
          </a:r>
          <a:endParaRPr lang="ru-RU" dirty="0"/>
        </a:p>
      </dgm:t>
    </dgm:pt>
    <dgm:pt modelId="{F258AD75-7D10-4AD3-9B27-38BE8D2482CF}" type="parTrans" cxnId="{BC7D9102-4095-426B-A538-521295923468}">
      <dgm:prSet/>
      <dgm:spPr/>
      <dgm:t>
        <a:bodyPr/>
        <a:lstStyle/>
        <a:p>
          <a:endParaRPr lang="ru-RU"/>
        </a:p>
      </dgm:t>
    </dgm:pt>
    <dgm:pt modelId="{CFC3E8FF-6171-4E72-9BAC-D94E9D49E2E9}" type="sibTrans" cxnId="{BC7D9102-4095-426B-A538-521295923468}">
      <dgm:prSet/>
      <dgm:spPr/>
      <dgm:t>
        <a:bodyPr/>
        <a:lstStyle/>
        <a:p>
          <a:endParaRPr lang="ru-RU"/>
        </a:p>
      </dgm:t>
    </dgm:pt>
    <dgm:pt modelId="{8625994B-A789-4C78-ABBB-BC34647F9B29}" type="pres">
      <dgm:prSet presAssocID="{43BDC8D3-D698-4EAC-BA04-BBBF16618E4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7C7E5A-087E-4402-A191-DC24750C2E1B}" type="pres">
      <dgm:prSet presAssocID="{BB16055E-3621-450E-92E6-8F2596DBCFD2}" presName="node" presStyleLbl="node1" presStyleIdx="0" presStyleCnt="5" custScaleX="121604" custRadScaleRad="94867" custRadScaleInc="-33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2E4115-5936-4348-8D18-2AA40977BB9A}" type="pres">
      <dgm:prSet presAssocID="{C9ABBD36-9E41-4238-A770-E80D2E57D64A}" presName="sibTrans" presStyleLbl="sibTrans2D1" presStyleIdx="0" presStyleCnt="5"/>
      <dgm:spPr/>
      <dgm:t>
        <a:bodyPr/>
        <a:lstStyle/>
        <a:p>
          <a:endParaRPr lang="ru-RU"/>
        </a:p>
      </dgm:t>
    </dgm:pt>
    <dgm:pt modelId="{D0BE2D71-9596-48C0-82EC-5901AF789E69}" type="pres">
      <dgm:prSet presAssocID="{C9ABBD36-9E41-4238-A770-E80D2E57D64A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E48D649F-CE77-40E9-9480-040C0C540244}" type="pres">
      <dgm:prSet presAssocID="{7D3A78E0-1F2A-423C-BD58-ACFE6D7AB3BE}" presName="node" presStyleLbl="node1" presStyleIdx="1" presStyleCnt="5" custScaleX="1196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8B84AC-D75B-4398-A17A-C6750FE82A92}" type="pres">
      <dgm:prSet presAssocID="{05A45536-01B0-49E0-8F85-BDF876E728B9}" presName="sibTrans" presStyleLbl="sibTrans2D1" presStyleIdx="1" presStyleCnt="5"/>
      <dgm:spPr/>
      <dgm:t>
        <a:bodyPr/>
        <a:lstStyle/>
        <a:p>
          <a:endParaRPr lang="ru-RU"/>
        </a:p>
      </dgm:t>
    </dgm:pt>
    <dgm:pt modelId="{5F24CDB3-9EDC-4749-8DD8-4FD591528E9D}" type="pres">
      <dgm:prSet presAssocID="{05A45536-01B0-49E0-8F85-BDF876E728B9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8CF8808A-F3CB-4085-B422-99DA64C025AE}" type="pres">
      <dgm:prSet presAssocID="{CFB37727-3886-49CC-9028-F68BD1261082}" presName="node" presStyleLbl="node1" presStyleIdx="2" presStyleCnt="5" custScaleX="115590" custScaleY="946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31DB07-E66D-4DB3-A219-33E09C4668B8}" type="pres">
      <dgm:prSet presAssocID="{71806454-FA88-4899-AAAD-62E64FC190EF}" presName="sibTrans" presStyleLbl="sibTrans2D1" presStyleIdx="2" presStyleCnt="5"/>
      <dgm:spPr/>
      <dgm:t>
        <a:bodyPr/>
        <a:lstStyle/>
        <a:p>
          <a:endParaRPr lang="ru-RU"/>
        </a:p>
      </dgm:t>
    </dgm:pt>
    <dgm:pt modelId="{505DCCB7-3023-4E28-A68F-F22AD5928A81}" type="pres">
      <dgm:prSet presAssocID="{71806454-FA88-4899-AAAD-62E64FC190EF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B255697F-A64A-4EF9-8FC7-7F5DDD9C49C5}" type="pres">
      <dgm:prSet presAssocID="{0B64D7F9-2473-4A01-9639-0E3C3053367B}" presName="node" presStyleLbl="node1" presStyleIdx="3" presStyleCnt="5" custScaleX="120386" custRadScaleRad="107611" custRadScaleInc="183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D6BD81-6BC6-4245-9CA2-89EB1F642D69}" type="pres">
      <dgm:prSet presAssocID="{5820505A-9CD2-4FE3-AFE9-AFA64542F232}" presName="sibTrans" presStyleLbl="sibTrans2D1" presStyleIdx="3" presStyleCnt="5"/>
      <dgm:spPr/>
      <dgm:t>
        <a:bodyPr/>
        <a:lstStyle/>
        <a:p>
          <a:endParaRPr lang="ru-RU"/>
        </a:p>
      </dgm:t>
    </dgm:pt>
    <dgm:pt modelId="{61C393FD-9E1B-4CB5-8083-3337D58B083E}" type="pres">
      <dgm:prSet presAssocID="{5820505A-9CD2-4FE3-AFE9-AFA64542F232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F3FD3801-9A6E-4639-8264-971A3F1C0439}" type="pres">
      <dgm:prSet presAssocID="{CBD6F468-8208-4600-94FC-905C97EEA4D0}" presName="node" presStyleLbl="node1" presStyleIdx="4" presStyleCnt="5" custScaleX="114134" custRadScaleRad="97803" custRadScaleInc="-98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251830-3F89-4CB0-9676-A3FA053DCEDC}" type="pres">
      <dgm:prSet presAssocID="{CFC3E8FF-6171-4E72-9BAC-D94E9D49E2E9}" presName="sibTrans" presStyleLbl="sibTrans2D1" presStyleIdx="4" presStyleCnt="5"/>
      <dgm:spPr/>
      <dgm:t>
        <a:bodyPr/>
        <a:lstStyle/>
        <a:p>
          <a:endParaRPr lang="ru-RU"/>
        </a:p>
      </dgm:t>
    </dgm:pt>
    <dgm:pt modelId="{AB33ACCA-D5EC-4F25-AF8C-4B21F4962A38}" type="pres">
      <dgm:prSet presAssocID="{CFC3E8FF-6171-4E72-9BAC-D94E9D49E2E9}" presName="connectorText" presStyleLbl="sibTrans2D1" presStyleIdx="4" presStyleCnt="5"/>
      <dgm:spPr/>
      <dgm:t>
        <a:bodyPr/>
        <a:lstStyle/>
        <a:p>
          <a:endParaRPr lang="ru-RU"/>
        </a:p>
      </dgm:t>
    </dgm:pt>
  </dgm:ptLst>
  <dgm:cxnLst>
    <dgm:cxn modelId="{CF75D9F3-9E1D-4106-8FE2-F1017F9B5334}" type="presOf" srcId="{CFC3E8FF-6171-4E72-9BAC-D94E9D49E2E9}" destId="{CE251830-3F89-4CB0-9676-A3FA053DCEDC}" srcOrd="0" destOrd="0" presId="urn:microsoft.com/office/officeart/2005/8/layout/cycle2"/>
    <dgm:cxn modelId="{8552F58A-ABF3-415F-A87D-46A5E35B2E64}" type="presOf" srcId="{0B64D7F9-2473-4A01-9639-0E3C3053367B}" destId="{B255697F-A64A-4EF9-8FC7-7F5DDD9C49C5}" srcOrd="0" destOrd="0" presId="urn:microsoft.com/office/officeart/2005/8/layout/cycle2"/>
    <dgm:cxn modelId="{49F14699-EFD1-46DE-BEB2-297E5D347217}" type="presOf" srcId="{CFC3E8FF-6171-4E72-9BAC-D94E9D49E2E9}" destId="{AB33ACCA-D5EC-4F25-AF8C-4B21F4962A38}" srcOrd="1" destOrd="0" presId="urn:microsoft.com/office/officeart/2005/8/layout/cycle2"/>
    <dgm:cxn modelId="{FF5823DF-E8FA-418A-B59A-D352709E46F4}" srcId="{43BDC8D3-D698-4EAC-BA04-BBBF16618E49}" destId="{7D3A78E0-1F2A-423C-BD58-ACFE6D7AB3BE}" srcOrd="1" destOrd="0" parTransId="{79D060A3-2134-480C-89CA-8E4B19BEB495}" sibTransId="{05A45536-01B0-49E0-8F85-BDF876E728B9}"/>
    <dgm:cxn modelId="{53D8B70C-DECD-4C66-9D30-1D77EADD8B9E}" srcId="{43BDC8D3-D698-4EAC-BA04-BBBF16618E49}" destId="{0B64D7F9-2473-4A01-9639-0E3C3053367B}" srcOrd="3" destOrd="0" parTransId="{46528024-8040-401D-94A4-1E7D7F2DEB9E}" sibTransId="{5820505A-9CD2-4FE3-AFE9-AFA64542F232}"/>
    <dgm:cxn modelId="{F30D910B-49BF-477A-AC55-4A3DAD30B17A}" type="presOf" srcId="{7D3A78E0-1F2A-423C-BD58-ACFE6D7AB3BE}" destId="{E48D649F-CE77-40E9-9480-040C0C540244}" srcOrd="0" destOrd="0" presId="urn:microsoft.com/office/officeart/2005/8/layout/cycle2"/>
    <dgm:cxn modelId="{0BB9A4C1-44E0-40F6-AB71-E70B70F856A5}" type="presOf" srcId="{71806454-FA88-4899-AAAD-62E64FC190EF}" destId="{9831DB07-E66D-4DB3-A219-33E09C4668B8}" srcOrd="0" destOrd="0" presId="urn:microsoft.com/office/officeart/2005/8/layout/cycle2"/>
    <dgm:cxn modelId="{CA549A27-4739-4EE6-97CF-1C109C133342}" type="presOf" srcId="{05A45536-01B0-49E0-8F85-BDF876E728B9}" destId="{9A8B84AC-D75B-4398-A17A-C6750FE82A92}" srcOrd="0" destOrd="0" presId="urn:microsoft.com/office/officeart/2005/8/layout/cycle2"/>
    <dgm:cxn modelId="{DE0C2D8A-5B34-48C1-B5A5-8FF50996176E}" type="presOf" srcId="{C9ABBD36-9E41-4238-A770-E80D2E57D64A}" destId="{D0BE2D71-9596-48C0-82EC-5901AF789E69}" srcOrd="1" destOrd="0" presId="urn:microsoft.com/office/officeart/2005/8/layout/cycle2"/>
    <dgm:cxn modelId="{E6781A93-D7F3-4E2F-ACB5-EDFB4EB7ADAE}" type="presOf" srcId="{C9ABBD36-9E41-4238-A770-E80D2E57D64A}" destId="{452E4115-5936-4348-8D18-2AA40977BB9A}" srcOrd="0" destOrd="0" presId="urn:microsoft.com/office/officeart/2005/8/layout/cycle2"/>
    <dgm:cxn modelId="{13522714-B3C8-49AD-B076-A7AFEF4758A2}" type="presOf" srcId="{05A45536-01B0-49E0-8F85-BDF876E728B9}" destId="{5F24CDB3-9EDC-4749-8DD8-4FD591528E9D}" srcOrd="1" destOrd="0" presId="urn:microsoft.com/office/officeart/2005/8/layout/cycle2"/>
    <dgm:cxn modelId="{120E63D3-A4A9-406F-945B-282EEC207E41}" type="presOf" srcId="{CFB37727-3886-49CC-9028-F68BD1261082}" destId="{8CF8808A-F3CB-4085-B422-99DA64C025AE}" srcOrd="0" destOrd="0" presId="urn:microsoft.com/office/officeart/2005/8/layout/cycle2"/>
    <dgm:cxn modelId="{AB4AE6FD-9E8A-44B3-A017-C8ACFFF71E63}" type="presOf" srcId="{CBD6F468-8208-4600-94FC-905C97EEA4D0}" destId="{F3FD3801-9A6E-4639-8264-971A3F1C0439}" srcOrd="0" destOrd="0" presId="urn:microsoft.com/office/officeart/2005/8/layout/cycle2"/>
    <dgm:cxn modelId="{046931F7-D772-4F91-B1F1-356209E99CD4}" type="presOf" srcId="{43BDC8D3-D698-4EAC-BA04-BBBF16618E49}" destId="{8625994B-A789-4C78-ABBB-BC34647F9B29}" srcOrd="0" destOrd="0" presId="urn:microsoft.com/office/officeart/2005/8/layout/cycle2"/>
    <dgm:cxn modelId="{BC7D9102-4095-426B-A538-521295923468}" srcId="{43BDC8D3-D698-4EAC-BA04-BBBF16618E49}" destId="{CBD6F468-8208-4600-94FC-905C97EEA4D0}" srcOrd="4" destOrd="0" parTransId="{F258AD75-7D10-4AD3-9B27-38BE8D2482CF}" sibTransId="{CFC3E8FF-6171-4E72-9BAC-D94E9D49E2E9}"/>
    <dgm:cxn modelId="{B108F510-DF31-429D-99DA-F2881C277B0A}" type="presOf" srcId="{71806454-FA88-4899-AAAD-62E64FC190EF}" destId="{505DCCB7-3023-4E28-A68F-F22AD5928A81}" srcOrd="1" destOrd="0" presId="urn:microsoft.com/office/officeart/2005/8/layout/cycle2"/>
    <dgm:cxn modelId="{50ABF0F2-C526-44A5-8144-ECBD36D8EAFB}" type="presOf" srcId="{BB16055E-3621-450E-92E6-8F2596DBCFD2}" destId="{BC7C7E5A-087E-4402-A191-DC24750C2E1B}" srcOrd="0" destOrd="0" presId="urn:microsoft.com/office/officeart/2005/8/layout/cycle2"/>
    <dgm:cxn modelId="{9313FAAB-BEE4-4925-85F9-A70D727BCE6E}" srcId="{43BDC8D3-D698-4EAC-BA04-BBBF16618E49}" destId="{BB16055E-3621-450E-92E6-8F2596DBCFD2}" srcOrd="0" destOrd="0" parTransId="{75BEE3A3-EC17-4DB9-879D-4003B704B8E1}" sibTransId="{C9ABBD36-9E41-4238-A770-E80D2E57D64A}"/>
    <dgm:cxn modelId="{FEB0DB02-7785-4080-8E74-BDB8AB8B3C5A}" type="presOf" srcId="{5820505A-9CD2-4FE3-AFE9-AFA64542F232}" destId="{61C393FD-9E1B-4CB5-8083-3337D58B083E}" srcOrd="1" destOrd="0" presId="urn:microsoft.com/office/officeart/2005/8/layout/cycle2"/>
    <dgm:cxn modelId="{5A398F75-4BFB-4F1F-84E6-AA36127E3171}" srcId="{43BDC8D3-D698-4EAC-BA04-BBBF16618E49}" destId="{CFB37727-3886-49CC-9028-F68BD1261082}" srcOrd="2" destOrd="0" parTransId="{7DF3EC4C-5DE1-4499-90D6-A4B8EE473C97}" sibTransId="{71806454-FA88-4899-AAAD-62E64FC190EF}"/>
    <dgm:cxn modelId="{CD7572EE-ED81-4F19-A7B5-C84718DA3D9B}" type="presOf" srcId="{5820505A-9CD2-4FE3-AFE9-AFA64542F232}" destId="{D8D6BD81-6BC6-4245-9CA2-89EB1F642D69}" srcOrd="0" destOrd="0" presId="urn:microsoft.com/office/officeart/2005/8/layout/cycle2"/>
    <dgm:cxn modelId="{AAD06B64-CAC7-4B26-88DF-99560BD3E813}" type="presParOf" srcId="{8625994B-A789-4C78-ABBB-BC34647F9B29}" destId="{BC7C7E5A-087E-4402-A191-DC24750C2E1B}" srcOrd="0" destOrd="0" presId="urn:microsoft.com/office/officeart/2005/8/layout/cycle2"/>
    <dgm:cxn modelId="{3BDC054C-ACB0-47A7-B3E3-49C892DD9FE7}" type="presParOf" srcId="{8625994B-A789-4C78-ABBB-BC34647F9B29}" destId="{452E4115-5936-4348-8D18-2AA40977BB9A}" srcOrd="1" destOrd="0" presId="urn:microsoft.com/office/officeart/2005/8/layout/cycle2"/>
    <dgm:cxn modelId="{E61D531C-3BCC-4008-812B-0D3EB29A365F}" type="presParOf" srcId="{452E4115-5936-4348-8D18-2AA40977BB9A}" destId="{D0BE2D71-9596-48C0-82EC-5901AF789E69}" srcOrd="0" destOrd="0" presId="urn:microsoft.com/office/officeart/2005/8/layout/cycle2"/>
    <dgm:cxn modelId="{815108EB-23C5-4357-99C6-24062D08B7D0}" type="presParOf" srcId="{8625994B-A789-4C78-ABBB-BC34647F9B29}" destId="{E48D649F-CE77-40E9-9480-040C0C540244}" srcOrd="2" destOrd="0" presId="urn:microsoft.com/office/officeart/2005/8/layout/cycle2"/>
    <dgm:cxn modelId="{E54B213A-4D86-479B-8EFF-A5DF8ECA06C2}" type="presParOf" srcId="{8625994B-A789-4C78-ABBB-BC34647F9B29}" destId="{9A8B84AC-D75B-4398-A17A-C6750FE82A92}" srcOrd="3" destOrd="0" presId="urn:microsoft.com/office/officeart/2005/8/layout/cycle2"/>
    <dgm:cxn modelId="{86A00DF9-BA85-46FC-B9AF-869CCB967CBD}" type="presParOf" srcId="{9A8B84AC-D75B-4398-A17A-C6750FE82A92}" destId="{5F24CDB3-9EDC-4749-8DD8-4FD591528E9D}" srcOrd="0" destOrd="0" presId="urn:microsoft.com/office/officeart/2005/8/layout/cycle2"/>
    <dgm:cxn modelId="{62200865-C873-4AE8-B717-45CA8A900D8A}" type="presParOf" srcId="{8625994B-A789-4C78-ABBB-BC34647F9B29}" destId="{8CF8808A-F3CB-4085-B422-99DA64C025AE}" srcOrd="4" destOrd="0" presId="urn:microsoft.com/office/officeart/2005/8/layout/cycle2"/>
    <dgm:cxn modelId="{D6686CC0-376E-4900-92B2-75420F1A6AE2}" type="presParOf" srcId="{8625994B-A789-4C78-ABBB-BC34647F9B29}" destId="{9831DB07-E66D-4DB3-A219-33E09C4668B8}" srcOrd="5" destOrd="0" presId="urn:microsoft.com/office/officeart/2005/8/layout/cycle2"/>
    <dgm:cxn modelId="{FC2DC7F5-297E-42C0-8E25-9740C899C687}" type="presParOf" srcId="{9831DB07-E66D-4DB3-A219-33E09C4668B8}" destId="{505DCCB7-3023-4E28-A68F-F22AD5928A81}" srcOrd="0" destOrd="0" presId="urn:microsoft.com/office/officeart/2005/8/layout/cycle2"/>
    <dgm:cxn modelId="{E9D11FDA-9DF0-4355-921E-CB088FD2BB9E}" type="presParOf" srcId="{8625994B-A789-4C78-ABBB-BC34647F9B29}" destId="{B255697F-A64A-4EF9-8FC7-7F5DDD9C49C5}" srcOrd="6" destOrd="0" presId="urn:microsoft.com/office/officeart/2005/8/layout/cycle2"/>
    <dgm:cxn modelId="{CEFC1AAD-27B2-4B04-B522-CFAAFDA17EE7}" type="presParOf" srcId="{8625994B-A789-4C78-ABBB-BC34647F9B29}" destId="{D8D6BD81-6BC6-4245-9CA2-89EB1F642D69}" srcOrd="7" destOrd="0" presId="urn:microsoft.com/office/officeart/2005/8/layout/cycle2"/>
    <dgm:cxn modelId="{592F9C50-49E2-47C9-B832-3B043FB85A13}" type="presParOf" srcId="{D8D6BD81-6BC6-4245-9CA2-89EB1F642D69}" destId="{61C393FD-9E1B-4CB5-8083-3337D58B083E}" srcOrd="0" destOrd="0" presId="urn:microsoft.com/office/officeart/2005/8/layout/cycle2"/>
    <dgm:cxn modelId="{E74FCCF8-EBCE-48C7-8D5C-465011C86EFC}" type="presParOf" srcId="{8625994B-A789-4C78-ABBB-BC34647F9B29}" destId="{F3FD3801-9A6E-4639-8264-971A3F1C0439}" srcOrd="8" destOrd="0" presId="urn:microsoft.com/office/officeart/2005/8/layout/cycle2"/>
    <dgm:cxn modelId="{BE83B6B9-E3C2-4ACB-92B8-6E4FD2730264}" type="presParOf" srcId="{8625994B-A789-4C78-ABBB-BC34647F9B29}" destId="{CE251830-3F89-4CB0-9676-A3FA053DCEDC}" srcOrd="9" destOrd="0" presId="urn:microsoft.com/office/officeart/2005/8/layout/cycle2"/>
    <dgm:cxn modelId="{93099997-623C-414D-ACF3-535F18580F11}" type="presParOf" srcId="{CE251830-3F89-4CB0-9676-A3FA053DCEDC}" destId="{AB33ACCA-D5EC-4F25-AF8C-4B21F4962A38}" srcOrd="0" destOrd="0" presId="urn:microsoft.com/office/officeart/2005/8/layout/cycle2"/>
  </dgm:cxnLst>
  <dgm:bg>
    <a:solidFill>
      <a:srgbClr val="002060"/>
    </a:soli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9D3507-B3C4-46ED-A70D-E983E3F83E6F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6211FEA-E834-49F4-B9EE-DA7DE3279177}">
      <dgm:prSet phldrT="[Текст]" custT="1"/>
      <dgm:spPr/>
      <dgm:t>
        <a:bodyPr/>
        <a:lstStyle/>
        <a:p>
          <a:pPr algn="l"/>
          <a:r>
            <a:rPr lang="ru-RU" sz="20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Военное -морское присутствие России</a:t>
          </a:r>
        </a:p>
        <a:p>
          <a:pPr algn="ctr"/>
          <a:r>
            <a:rPr lang="ru-RU" sz="20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 Китае </a:t>
          </a:r>
          <a:endParaRPr lang="ru-RU" sz="20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21C1E2-68B8-40E3-B24C-1CCD787BDB5C}" type="parTrans" cxnId="{7BE7EAF6-5652-4583-A968-42FFA757E18F}">
      <dgm:prSet/>
      <dgm:spPr/>
      <dgm:t>
        <a:bodyPr/>
        <a:lstStyle/>
        <a:p>
          <a:endParaRPr lang="ru-RU"/>
        </a:p>
      </dgm:t>
    </dgm:pt>
    <dgm:pt modelId="{724EEA26-1D48-4536-893B-20F3F1801680}" type="sibTrans" cxnId="{7BE7EAF6-5652-4583-A968-42FFA757E18F}">
      <dgm:prSet/>
      <dgm:spPr/>
      <dgm:t>
        <a:bodyPr/>
        <a:lstStyle/>
        <a:p>
          <a:endParaRPr lang="ru-RU"/>
        </a:p>
      </dgm:t>
    </dgm:pt>
    <dgm:pt modelId="{51DB5E91-1138-4C59-9387-E655D907C308}">
      <dgm:prSet phldrT="[Текст]" custT="1"/>
      <dgm:spPr/>
      <dgm:t>
        <a:bodyPr/>
        <a:lstStyle/>
        <a:p>
          <a:r>
            <a:rPr lang="ru-RU" sz="2000" dirty="0" smtClean="0"/>
            <a:t>Порт </a:t>
          </a:r>
          <a:r>
            <a:rPr lang="ru-RU" sz="2000" dirty="0" err="1" smtClean="0"/>
            <a:t>Чиньхуандо</a:t>
          </a:r>
          <a:endParaRPr lang="ru-RU" sz="2000" dirty="0"/>
        </a:p>
      </dgm:t>
    </dgm:pt>
    <dgm:pt modelId="{8398886F-6EED-434C-849B-D9B1E9F89E0A}" type="parTrans" cxnId="{C00FE77F-4C8D-484F-84D1-00F98661E2AF}">
      <dgm:prSet/>
      <dgm:spPr/>
      <dgm:t>
        <a:bodyPr/>
        <a:lstStyle/>
        <a:p>
          <a:endParaRPr lang="ru-RU"/>
        </a:p>
      </dgm:t>
    </dgm:pt>
    <dgm:pt modelId="{BA1706FA-4060-419D-8126-B6C08345ECC7}" type="sibTrans" cxnId="{C00FE77F-4C8D-484F-84D1-00F98661E2AF}">
      <dgm:prSet/>
      <dgm:spPr/>
      <dgm:t>
        <a:bodyPr/>
        <a:lstStyle/>
        <a:p>
          <a:endParaRPr lang="ru-RU"/>
        </a:p>
      </dgm:t>
    </dgm:pt>
    <dgm:pt modelId="{F21A4AE6-5C85-4FDF-A310-58B10FFCD8B4}">
      <dgm:prSet phldrT="[Текст]" custT="1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sz="2800" b="1" dirty="0" smtClean="0"/>
            <a:t>1900 г.</a:t>
          </a:r>
          <a:endParaRPr lang="ru-RU" sz="2800" b="1" dirty="0"/>
        </a:p>
      </dgm:t>
    </dgm:pt>
    <dgm:pt modelId="{B7C3D753-B1B2-4713-AE16-18981A853871}" type="parTrans" cxnId="{602321E4-2E61-42F6-B95E-F8E5A4DFA2EF}">
      <dgm:prSet/>
      <dgm:spPr/>
      <dgm:t>
        <a:bodyPr/>
        <a:lstStyle/>
        <a:p>
          <a:endParaRPr lang="ru-RU"/>
        </a:p>
      </dgm:t>
    </dgm:pt>
    <dgm:pt modelId="{43D509ED-2D36-43D3-BBB1-E52228A361C5}" type="sibTrans" cxnId="{602321E4-2E61-42F6-B95E-F8E5A4DFA2EF}">
      <dgm:prSet/>
      <dgm:spPr/>
      <dgm:t>
        <a:bodyPr/>
        <a:lstStyle/>
        <a:p>
          <a:endParaRPr lang="ru-RU"/>
        </a:p>
      </dgm:t>
    </dgm:pt>
    <dgm:pt modelId="{16E1DEE0-85BF-4D6A-8694-BA61AB828AB3}">
      <dgm:prSet phldrT="[Текст]" custT="1"/>
      <dgm:spPr/>
      <dgm:t>
        <a:bodyPr/>
        <a:lstStyle/>
        <a:p>
          <a:r>
            <a:rPr lang="ru-RU" sz="3200" b="1" dirty="0" smtClean="0"/>
            <a:t>1903</a:t>
          </a:r>
          <a:endParaRPr lang="ru-RU" sz="3200" b="1" dirty="0"/>
        </a:p>
      </dgm:t>
    </dgm:pt>
    <dgm:pt modelId="{7C82A4D1-3438-4138-B382-94BD3B903895}" type="parTrans" cxnId="{3502ECA2-29BF-4659-A4C3-6C56207807C2}">
      <dgm:prSet/>
      <dgm:spPr/>
      <dgm:t>
        <a:bodyPr/>
        <a:lstStyle/>
        <a:p>
          <a:endParaRPr lang="ru-RU"/>
        </a:p>
      </dgm:t>
    </dgm:pt>
    <dgm:pt modelId="{915B8B85-050C-4FBC-AE5F-5856E14A9AFD}" type="sibTrans" cxnId="{3502ECA2-29BF-4659-A4C3-6C56207807C2}">
      <dgm:prSet/>
      <dgm:spPr/>
      <dgm:t>
        <a:bodyPr/>
        <a:lstStyle/>
        <a:p>
          <a:endParaRPr lang="ru-RU"/>
        </a:p>
      </dgm:t>
    </dgm:pt>
    <dgm:pt modelId="{33CF98AA-7925-488F-98E9-C9CC62E3D3AE}">
      <dgm:prSet phldrT="[Текст]" custT="1"/>
      <dgm:spPr/>
      <dgm:t>
        <a:bodyPr/>
        <a:lstStyle/>
        <a:p>
          <a:endParaRPr lang="ru-RU" sz="1800" dirty="0"/>
        </a:p>
      </dgm:t>
    </dgm:pt>
    <dgm:pt modelId="{FE2A1DC8-C59F-4800-8C56-20A50AEF5F13}" type="parTrans" cxnId="{1183B965-9F54-4FCC-8FB9-BAB31DB67EED}">
      <dgm:prSet/>
      <dgm:spPr/>
      <dgm:t>
        <a:bodyPr/>
        <a:lstStyle/>
        <a:p>
          <a:endParaRPr lang="ru-RU"/>
        </a:p>
      </dgm:t>
    </dgm:pt>
    <dgm:pt modelId="{A571576A-3371-418E-9CF7-ABF7C4A5EEAD}" type="sibTrans" cxnId="{1183B965-9F54-4FCC-8FB9-BAB31DB67EED}">
      <dgm:prSet/>
      <dgm:spPr/>
      <dgm:t>
        <a:bodyPr/>
        <a:lstStyle/>
        <a:p>
          <a:endParaRPr lang="ru-RU"/>
        </a:p>
      </dgm:t>
    </dgm:pt>
    <dgm:pt modelId="{D34303EF-DDED-4C88-ADEE-B65713033917}">
      <dgm:prSet phldrT="[Текст]"/>
      <dgm:spPr/>
      <dgm:t>
        <a:bodyPr/>
        <a:lstStyle/>
        <a:p>
          <a:endParaRPr lang="ru-RU" sz="3600" dirty="0"/>
        </a:p>
      </dgm:t>
    </dgm:pt>
    <dgm:pt modelId="{08508249-BD26-4B8C-8110-A30F542E1074}" type="parTrans" cxnId="{E78A7BD3-C257-46F9-9A0B-D56E47B60D06}">
      <dgm:prSet/>
      <dgm:spPr/>
      <dgm:t>
        <a:bodyPr/>
        <a:lstStyle/>
        <a:p>
          <a:endParaRPr lang="ru-RU"/>
        </a:p>
      </dgm:t>
    </dgm:pt>
    <dgm:pt modelId="{E2393FA6-E990-4BAB-9EFA-49D863826692}" type="sibTrans" cxnId="{E78A7BD3-C257-46F9-9A0B-D56E47B60D06}">
      <dgm:prSet/>
      <dgm:spPr/>
      <dgm:t>
        <a:bodyPr/>
        <a:lstStyle/>
        <a:p>
          <a:endParaRPr lang="ru-RU"/>
        </a:p>
      </dgm:t>
    </dgm:pt>
    <dgm:pt modelId="{6F511780-2058-4285-B3CB-04241CB2E8B5}">
      <dgm:prSet phldrT="[Текст]" custT="1"/>
      <dgm:spPr/>
      <dgm:t>
        <a:bodyPr/>
        <a:lstStyle/>
        <a:p>
          <a:pPr marL="171450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800" dirty="0"/>
        </a:p>
      </dgm:t>
    </dgm:pt>
    <dgm:pt modelId="{CC5CEA84-F0DE-48F5-A725-C236013D6737}" type="parTrans" cxnId="{2E66E6E7-4EE6-414D-90D7-511F6449BA4A}">
      <dgm:prSet/>
      <dgm:spPr/>
      <dgm:t>
        <a:bodyPr/>
        <a:lstStyle/>
        <a:p>
          <a:endParaRPr lang="ru-RU"/>
        </a:p>
      </dgm:t>
    </dgm:pt>
    <dgm:pt modelId="{6C4C6DF1-F821-47FC-AA8E-F9BBDD4AADD4}" type="sibTrans" cxnId="{2E66E6E7-4EE6-414D-90D7-511F6449BA4A}">
      <dgm:prSet/>
      <dgm:spPr/>
      <dgm:t>
        <a:bodyPr/>
        <a:lstStyle/>
        <a:p>
          <a:endParaRPr lang="ru-RU"/>
        </a:p>
      </dgm:t>
    </dgm:pt>
    <dgm:pt modelId="{1D096E5F-6354-4636-8DFF-ADE98AAC4E93}">
      <dgm:prSet phldrT="[Текст]" custT="1"/>
      <dgm:spPr/>
      <dgm:t>
        <a:bodyPr/>
        <a:lstStyle/>
        <a:p>
          <a:pPr marL="171450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800" dirty="0"/>
        </a:p>
      </dgm:t>
    </dgm:pt>
    <dgm:pt modelId="{822F6A63-D2A4-47DF-A179-20E52E24292D}" type="parTrans" cxnId="{A1B18D23-96E6-44E4-BA15-9EC2C6B2B048}">
      <dgm:prSet/>
      <dgm:spPr/>
      <dgm:t>
        <a:bodyPr/>
        <a:lstStyle/>
        <a:p>
          <a:endParaRPr lang="ru-RU"/>
        </a:p>
      </dgm:t>
    </dgm:pt>
    <dgm:pt modelId="{15999B82-BE0D-4E92-80F6-3875AF0DE6B8}" type="sibTrans" cxnId="{A1B18D23-96E6-44E4-BA15-9EC2C6B2B048}">
      <dgm:prSet/>
      <dgm:spPr/>
      <dgm:t>
        <a:bodyPr/>
        <a:lstStyle/>
        <a:p>
          <a:endParaRPr lang="ru-RU"/>
        </a:p>
      </dgm:t>
    </dgm:pt>
    <dgm:pt modelId="{A28F1340-03B4-4780-85FD-7C49C83FB43D}">
      <dgm:prSet phldrT="[Текст]" custT="1"/>
      <dgm:spPr/>
      <dgm:t>
        <a:bodyPr/>
        <a:lstStyle/>
        <a:p>
          <a:pPr marL="171450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800" dirty="0"/>
        </a:p>
      </dgm:t>
    </dgm:pt>
    <dgm:pt modelId="{8C81919C-7CDB-4065-9789-F2549322F534}" type="parTrans" cxnId="{71AF07E0-BBEE-49C9-810D-DE76B1253C7F}">
      <dgm:prSet/>
      <dgm:spPr/>
      <dgm:t>
        <a:bodyPr/>
        <a:lstStyle/>
        <a:p>
          <a:endParaRPr lang="ru-RU"/>
        </a:p>
      </dgm:t>
    </dgm:pt>
    <dgm:pt modelId="{DAAAA08E-6764-4AEC-8C04-413EB4E210E7}" type="sibTrans" cxnId="{71AF07E0-BBEE-49C9-810D-DE76B1253C7F}">
      <dgm:prSet/>
      <dgm:spPr/>
      <dgm:t>
        <a:bodyPr/>
        <a:lstStyle/>
        <a:p>
          <a:endParaRPr lang="ru-RU"/>
        </a:p>
      </dgm:t>
    </dgm:pt>
    <dgm:pt modelId="{4B3377B5-F8A4-4570-BD1E-A554FFBF5DC0}">
      <dgm:prSet phldrT="[Текст]" custT="1"/>
      <dgm:spPr/>
      <dgm:t>
        <a:bodyPr/>
        <a:lstStyle/>
        <a:p>
          <a:pPr marL="171450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800" dirty="0"/>
        </a:p>
      </dgm:t>
    </dgm:pt>
    <dgm:pt modelId="{6C990DEA-8D94-4468-8180-11AE4E507D87}" type="parTrans" cxnId="{AF289AC8-BC7C-4025-8EF1-46A65EFA0C6E}">
      <dgm:prSet/>
      <dgm:spPr/>
      <dgm:t>
        <a:bodyPr/>
        <a:lstStyle/>
        <a:p>
          <a:endParaRPr lang="ru-RU"/>
        </a:p>
      </dgm:t>
    </dgm:pt>
    <dgm:pt modelId="{91BE3B58-4099-418A-B7B2-5DD25A71D82F}" type="sibTrans" cxnId="{AF289AC8-BC7C-4025-8EF1-46A65EFA0C6E}">
      <dgm:prSet/>
      <dgm:spPr/>
      <dgm:t>
        <a:bodyPr/>
        <a:lstStyle/>
        <a:p>
          <a:endParaRPr lang="ru-RU"/>
        </a:p>
      </dgm:t>
    </dgm:pt>
    <dgm:pt modelId="{C8D9B647-FFFC-4B09-92FF-D8C2897BCAA5}">
      <dgm:prSet phldrT="[Текст]" custT="1"/>
      <dgm:spPr/>
      <dgm:t>
        <a:bodyPr/>
        <a:lstStyle/>
        <a:p>
          <a:pPr marL="171450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800" dirty="0"/>
        </a:p>
      </dgm:t>
    </dgm:pt>
    <dgm:pt modelId="{4C7ED788-B7F2-496E-B875-CC579003BF7D}" type="parTrans" cxnId="{2F942BBD-01F9-4885-B172-B09404CA6F17}">
      <dgm:prSet/>
      <dgm:spPr/>
      <dgm:t>
        <a:bodyPr/>
        <a:lstStyle/>
        <a:p>
          <a:endParaRPr lang="ru-RU"/>
        </a:p>
      </dgm:t>
    </dgm:pt>
    <dgm:pt modelId="{8497059C-3FB2-4BD0-AF41-BA7A42669EDF}" type="sibTrans" cxnId="{2F942BBD-01F9-4885-B172-B09404CA6F17}">
      <dgm:prSet/>
      <dgm:spPr/>
      <dgm:t>
        <a:bodyPr/>
        <a:lstStyle/>
        <a:p>
          <a:endParaRPr lang="ru-RU"/>
        </a:p>
      </dgm:t>
    </dgm:pt>
    <dgm:pt modelId="{D2369AA7-723D-4640-8B92-4751E7ADAA19}">
      <dgm:prSet phldrT="[Текст]" custT="1"/>
      <dgm:spPr/>
      <dgm:t>
        <a:bodyPr/>
        <a:lstStyle/>
        <a:p>
          <a:pPr marL="171450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800" dirty="0"/>
        </a:p>
      </dgm:t>
    </dgm:pt>
    <dgm:pt modelId="{1DD901B6-089D-4F76-A42C-35E07845528E}" type="parTrans" cxnId="{1B3DACCB-137D-4647-A75C-AF036323CE01}">
      <dgm:prSet/>
      <dgm:spPr/>
      <dgm:t>
        <a:bodyPr/>
        <a:lstStyle/>
        <a:p>
          <a:endParaRPr lang="ru-RU"/>
        </a:p>
      </dgm:t>
    </dgm:pt>
    <dgm:pt modelId="{D8950C29-C7F1-4885-88CF-86CE88941D61}" type="sibTrans" cxnId="{1B3DACCB-137D-4647-A75C-AF036323CE01}">
      <dgm:prSet/>
      <dgm:spPr/>
      <dgm:t>
        <a:bodyPr/>
        <a:lstStyle/>
        <a:p>
          <a:endParaRPr lang="ru-RU"/>
        </a:p>
      </dgm:t>
    </dgm:pt>
    <dgm:pt modelId="{05F1AADD-E67B-4F4F-8ECD-E506E4C6F982}">
      <dgm:prSet phldrT="[Текст]" custT="1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smtClean="0"/>
            <a:t>Русско – японские     переговоры о судьбе Маньчжурии  зашли в тупик</a:t>
          </a:r>
        </a:p>
        <a:p>
          <a:pPr marL="171450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800" dirty="0"/>
        </a:p>
      </dgm:t>
    </dgm:pt>
    <dgm:pt modelId="{C30146B3-CD6E-4B9E-9E46-8D3C3B6FBDAA}" type="parTrans" cxnId="{9D352E1D-FFC5-4998-82C6-E59FE0485A8D}">
      <dgm:prSet/>
      <dgm:spPr/>
      <dgm:t>
        <a:bodyPr/>
        <a:lstStyle/>
        <a:p>
          <a:endParaRPr lang="ru-RU"/>
        </a:p>
      </dgm:t>
    </dgm:pt>
    <dgm:pt modelId="{EC8A6B66-87A4-4B6D-9022-32F6ACE70AE9}" type="sibTrans" cxnId="{9D352E1D-FFC5-4998-82C6-E59FE0485A8D}">
      <dgm:prSet/>
      <dgm:spPr/>
      <dgm:t>
        <a:bodyPr/>
        <a:lstStyle/>
        <a:p>
          <a:endParaRPr lang="ru-RU"/>
        </a:p>
      </dgm:t>
    </dgm:pt>
    <dgm:pt modelId="{53EB0FAA-1C11-420A-88AF-19BFF83F3343}">
      <dgm:prSet phldrT="[Текст]" custT="1"/>
      <dgm:spPr/>
      <dgm:t>
        <a:bodyPr/>
        <a:lstStyle/>
        <a:p>
          <a:pPr marL="171450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800" dirty="0"/>
        </a:p>
      </dgm:t>
    </dgm:pt>
    <dgm:pt modelId="{847536A5-E079-4237-A712-5D28B48943CD}" type="parTrans" cxnId="{B6BE9E34-DDEF-4C33-AD08-B1E3B2F06930}">
      <dgm:prSet/>
      <dgm:spPr/>
      <dgm:t>
        <a:bodyPr/>
        <a:lstStyle/>
        <a:p>
          <a:endParaRPr lang="ru-RU"/>
        </a:p>
      </dgm:t>
    </dgm:pt>
    <dgm:pt modelId="{CDE595AE-FE6B-4635-8E22-281D74D08BBF}" type="sibTrans" cxnId="{B6BE9E34-DDEF-4C33-AD08-B1E3B2F06930}">
      <dgm:prSet/>
      <dgm:spPr/>
      <dgm:t>
        <a:bodyPr/>
        <a:lstStyle/>
        <a:p>
          <a:endParaRPr lang="ru-RU"/>
        </a:p>
      </dgm:t>
    </dgm:pt>
    <dgm:pt modelId="{869A49C2-F0B6-4D22-A6D5-C0895BA54E3F}">
      <dgm:prSet phldrT="[Текст]" custT="1"/>
      <dgm:spPr/>
      <dgm:t>
        <a:bodyPr/>
        <a:lstStyle/>
        <a:p>
          <a:pPr marL="171450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800" dirty="0"/>
        </a:p>
      </dgm:t>
    </dgm:pt>
    <dgm:pt modelId="{D81D6D74-AA89-48A8-B242-84E9CDCAB605}" type="parTrans" cxnId="{37DD4385-6520-4156-892E-36CE82C93F3C}">
      <dgm:prSet/>
      <dgm:spPr/>
      <dgm:t>
        <a:bodyPr/>
        <a:lstStyle/>
        <a:p>
          <a:endParaRPr lang="ru-RU"/>
        </a:p>
      </dgm:t>
    </dgm:pt>
    <dgm:pt modelId="{0C4EDDC0-72D3-49B4-A3CF-685B97622421}" type="sibTrans" cxnId="{37DD4385-6520-4156-892E-36CE82C93F3C}">
      <dgm:prSet/>
      <dgm:spPr/>
      <dgm:t>
        <a:bodyPr/>
        <a:lstStyle/>
        <a:p>
          <a:endParaRPr lang="ru-RU"/>
        </a:p>
      </dgm:t>
    </dgm:pt>
    <dgm:pt modelId="{67AD9DC4-E0B3-48A9-AD2C-3BAFB39FBA9C}">
      <dgm:prSet phldrT="[Текст]" custT="1"/>
      <dgm:spPr/>
      <dgm:t>
        <a:bodyPr/>
        <a:lstStyle/>
        <a:p>
          <a:pPr marL="171450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800" dirty="0" smtClean="0"/>
            <a:t>Введение русских войск в Маньчжурию</a:t>
          </a:r>
          <a:endParaRPr lang="ru-RU" sz="1800" dirty="0"/>
        </a:p>
      </dgm:t>
    </dgm:pt>
    <dgm:pt modelId="{6418E3E1-6AF6-4EDA-8A68-6DDF8F209142}" type="parTrans" cxnId="{7F274AD8-7D91-4A19-B7A2-B7B28A9E078B}">
      <dgm:prSet/>
      <dgm:spPr/>
    </dgm:pt>
    <dgm:pt modelId="{5EAB7147-5F11-4C99-8DCA-B8665BDEFBFF}" type="sibTrans" cxnId="{7F274AD8-7D91-4A19-B7A2-B7B28A9E078B}">
      <dgm:prSet/>
      <dgm:spPr/>
    </dgm:pt>
    <dgm:pt modelId="{25DD27A7-9EEC-47A7-A1C5-DDAF7784E2C5}">
      <dgm:prSet phldrT="[Текст]" custT="1"/>
      <dgm:spPr/>
      <dgm:t>
        <a:bodyPr/>
        <a:lstStyle/>
        <a:p>
          <a:pPr marL="171450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800" dirty="0"/>
        </a:p>
      </dgm:t>
    </dgm:pt>
    <dgm:pt modelId="{226E85E7-EC7E-4CB2-B67B-33DB95610B1C}" type="parTrans" cxnId="{D7E4116A-4890-489B-A298-361184AA472A}">
      <dgm:prSet/>
      <dgm:spPr/>
    </dgm:pt>
    <dgm:pt modelId="{86EF1FE7-D8AA-4360-A8FE-808A43C4FFDE}" type="sibTrans" cxnId="{D7E4116A-4890-489B-A298-361184AA472A}">
      <dgm:prSet/>
      <dgm:spPr/>
    </dgm:pt>
    <dgm:pt modelId="{F9DAE7C2-D186-44F3-A2AD-872C6E128231}">
      <dgm:prSet phldrT="[Текст]" custT="1"/>
      <dgm:spPr/>
      <dgm:t>
        <a:bodyPr/>
        <a:lstStyle/>
        <a:p>
          <a:pPr marL="171450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800" dirty="0"/>
        </a:p>
      </dgm:t>
    </dgm:pt>
    <dgm:pt modelId="{F2310C97-FBBD-438E-87C5-0FCB6B76BAFF}" type="parTrans" cxnId="{9CFED41F-D208-4BAA-BD46-D2BFD77F19C4}">
      <dgm:prSet/>
      <dgm:spPr/>
    </dgm:pt>
    <dgm:pt modelId="{3141B79C-A982-49AD-9115-6EF3F5A68896}" type="sibTrans" cxnId="{9CFED41F-D208-4BAA-BD46-D2BFD77F19C4}">
      <dgm:prSet/>
      <dgm:spPr/>
    </dgm:pt>
    <dgm:pt modelId="{A168566B-3E54-4955-AB5B-1832D8BAC0D0}" type="pres">
      <dgm:prSet presAssocID="{599D3507-B3C4-46ED-A70D-E983E3F83E6F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FA7285-8BC4-4412-A7BE-B9925121E5A9}" type="pres">
      <dgm:prSet presAssocID="{26211FEA-E834-49F4-B9EE-DA7DE3279177}" presName="circle1" presStyleLbl="node1" presStyleIdx="0" presStyleCnt="3"/>
      <dgm:spPr/>
    </dgm:pt>
    <dgm:pt modelId="{1E4F13B0-469C-45E1-BF38-948A00D8B2DE}" type="pres">
      <dgm:prSet presAssocID="{26211FEA-E834-49F4-B9EE-DA7DE3279177}" presName="space" presStyleCnt="0"/>
      <dgm:spPr/>
    </dgm:pt>
    <dgm:pt modelId="{4F454EA3-489F-44C7-8415-B753FDBC159D}" type="pres">
      <dgm:prSet presAssocID="{26211FEA-E834-49F4-B9EE-DA7DE3279177}" presName="rect1" presStyleLbl="alignAcc1" presStyleIdx="0" presStyleCnt="3" custLinFactNeighborX="-1113" custLinFactNeighborY="-325"/>
      <dgm:spPr/>
      <dgm:t>
        <a:bodyPr/>
        <a:lstStyle/>
        <a:p>
          <a:endParaRPr lang="ru-RU"/>
        </a:p>
      </dgm:t>
    </dgm:pt>
    <dgm:pt modelId="{FBD5224A-2CF3-4601-8F86-7EC82E8DF059}" type="pres">
      <dgm:prSet presAssocID="{F21A4AE6-5C85-4FDF-A310-58B10FFCD8B4}" presName="vertSpace2" presStyleLbl="node1" presStyleIdx="0" presStyleCnt="3"/>
      <dgm:spPr/>
    </dgm:pt>
    <dgm:pt modelId="{621040B1-6F11-4B49-9420-C9C40CBEEE9F}" type="pres">
      <dgm:prSet presAssocID="{F21A4AE6-5C85-4FDF-A310-58B10FFCD8B4}" presName="circle2" presStyleLbl="node1" presStyleIdx="1" presStyleCnt="3"/>
      <dgm:spPr/>
    </dgm:pt>
    <dgm:pt modelId="{1390AFC7-197A-4CC7-90D8-BE0A123292A9}" type="pres">
      <dgm:prSet presAssocID="{F21A4AE6-5C85-4FDF-A310-58B10FFCD8B4}" presName="rect2" presStyleLbl="alignAcc1" presStyleIdx="1" presStyleCnt="3" custLinFactNeighborX="111" custLinFactNeighborY="721"/>
      <dgm:spPr/>
      <dgm:t>
        <a:bodyPr/>
        <a:lstStyle/>
        <a:p>
          <a:endParaRPr lang="ru-RU"/>
        </a:p>
      </dgm:t>
    </dgm:pt>
    <dgm:pt modelId="{005C0372-9D9E-460B-95CC-218A0072ECFA}" type="pres">
      <dgm:prSet presAssocID="{16E1DEE0-85BF-4D6A-8694-BA61AB828AB3}" presName="vertSpace3" presStyleLbl="node1" presStyleIdx="1" presStyleCnt="3"/>
      <dgm:spPr/>
    </dgm:pt>
    <dgm:pt modelId="{7BB78E6E-E7A1-4647-A0D1-4AE1C10963EC}" type="pres">
      <dgm:prSet presAssocID="{16E1DEE0-85BF-4D6A-8694-BA61AB828AB3}" presName="circle3" presStyleLbl="node1" presStyleIdx="2" presStyleCnt="3"/>
      <dgm:spPr/>
    </dgm:pt>
    <dgm:pt modelId="{885C511C-EDDC-4AC8-B9BA-6B8B0DA89078}" type="pres">
      <dgm:prSet presAssocID="{16E1DEE0-85BF-4D6A-8694-BA61AB828AB3}" presName="rect3" presStyleLbl="alignAcc1" presStyleIdx="2" presStyleCnt="3" custLinFactNeighborX="-1113" custLinFactNeighborY="4545"/>
      <dgm:spPr/>
      <dgm:t>
        <a:bodyPr/>
        <a:lstStyle/>
        <a:p>
          <a:endParaRPr lang="ru-RU"/>
        </a:p>
      </dgm:t>
    </dgm:pt>
    <dgm:pt modelId="{0C6B7779-5443-4E8F-81E4-E383933DED34}" type="pres">
      <dgm:prSet presAssocID="{26211FEA-E834-49F4-B9EE-DA7DE3279177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3884AA-D229-4E4A-BF29-7ACD46BCBC9A}" type="pres">
      <dgm:prSet presAssocID="{26211FEA-E834-49F4-B9EE-DA7DE3279177}" presName="rect1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851ECF-5C91-45D8-AF2A-D7F5D7AEF80E}" type="pres">
      <dgm:prSet presAssocID="{F21A4AE6-5C85-4FDF-A310-58B10FFCD8B4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D8D2AC-1973-476E-BDC5-9D8AA48B4D65}" type="pres">
      <dgm:prSet presAssocID="{F21A4AE6-5C85-4FDF-A310-58B10FFCD8B4}" presName="rect2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E05915-6544-4D7E-BECD-84EF96761A5B}" type="pres">
      <dgm:prSet presAssocID="{16E1DEE0-85BF-4D6A-8694-BA61AB828AB3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0C62F9-207D-4EF9-9090-06A104A837F7}" type="pres">
      <dgm:prSet presAssocID="{16E1DEE0-85BF-4D6A-8694-BA61AB828AB3}" presName="rect3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E8017C-7A9E-4DBC-B90A-C7E88F46EC4D}" type="presOf" srcId="{C8D9B647-FFFC-4B09-92FF-D8C2897BCAA5}" destId="{E6D8D2AC-1973-476E-BDC5-9D8AA48B4D65}" srcOrd="0" destOrd="3" presId="urn:microsoft.com/office/officeart/2005/8/layout/target3"/>
    <dgm:cxn modelId="{D2A8A981-53A0-4C52-B74D-D1DA3B29F48A}" type="presOf" srcId="{4B3377B5-F8A4-4570-BD1E-A554FFBF5DC0}" destId="{E6D8D2AC-1973-476E-BDC5-9D8AA48B4D65}" srcOrd="0" destOrd="11" presId="urn:microsoft.com/office/officeart/2005/8/layout/target3"/>
    <dgm:cxn modelId="{2F942BBD-01F9-4885-B172-B09404CA6F17}" srcId="{F21A4AE6-5C85-4FDF-A310-58B10FFCD8B4}" destId="{C8D9B647-FFFC-4B09-92FF-D8C2897BCAA5}" srcOrd="3" destOrd="0" parTransId="{4C7ED788-B7F2-496E-B875-CC579003BF7D}" sibTransId="{8497059C-3FB2-4BD0-AF41-BA7A42669EDF}"/>
    <dgm:cxn modelId="{C00FE77F-4C8D-484F-84D1-00F98661E2AF}" srcId="{26211FEA-E834-49F4-B9EE-DA7DE3279177}" destId="{51DB5E91-1138-4C59-9387-E655D907C308}" srcOrd="0" destOrd="0" parTransId="{8398886F-6EED-434C-849B-D9B1E9F89E0A}" sibTransId="{BA1706FA-4060-419D-8126-B6C08345ECC7}"/>
    <dgm:cxn modelId="{EF54EE41-6513-42C2-9E9C-EF5A2CE6D209}" type="presOf" srcId="{33CF98AA-7925-488F-98E9-C9CC62E3D3AE}" destId="{640C62F9-207D-4EF9-9090-06A104A837F7}" srcOrd="0" destOrd="0" presId="urn:microsoft.com/office/officeart/2005/8/layout/target3"/>
    <dgm:cxn modelId="{8F7D0459-2EA5-45BD-BAD1-39BF9BED2295}" type="presOf" srcId="{51DB5E91-1138-4C59-9387-E655D907C308}" destId="{333884AA-D229-4E4A-BF29-7ACD46BCBC9A}" srcOrd="0" destOrd="0" presId="urn:microsoft.com/office/officeart/2005/8/layout/target3"/>
    <dgm:cxn modelId="{1D334570-8B08-4716-8FE6-320DE77B54FF}" type="presOf" srcId="{1D096E5F-6354-4636-8DFF-ADE98AAC4E93}" destId="{E6D8D2AC-1973-476E-BDC5-9D8AA48B4D65}" srcOrd="0" destOrd="2" presId="urn:microsoft.com/office/officeart/2005/8/layout/target3"/>
    <dgm:cxn modelId="{602321E4-2E61-42F6-B95E-F8E5A4DFA2EF}" srcId="{599D3507-B3C4-46ED-A70D-E983E3F83E6F}" destId="{F21A4AE6-5C85-4FDF-A310-58B10FFCD8B4}" srcOrd="1" destOrd="0" parTransId="{B7C3D753-B1B2-4713-AE16-18981A853871}" sibTransId="{43D509ED-2D36-43D3-BBB1-E52228A361C5}"/>
    <dgm:cxn modelId="{6120741C-9134-451E-964D-37DCBEC91DAE}" type="presOf" srcId="{6F511780-2058-4285-B3CB-04241CB2E8B5}" destId="{E6D8D2AC-1973-476E-BDC5-9D8AA48B4D65}" srcOrd="0" destOrd="0" presId="urn:microsoft.com/office/officeart/2005/8/layout/target3"/>
    <dgm:cxn modelId="{72CAC640-CEC8-4AF3-B8C5-62588767B233}" type="presOf" srcId="{25DD27A7-9EEC-47A7-A1C5-DDAF7784E2C5}" destId="{E6D8D2AC-1973-476E-BDC5-9D8AA48B4D65}" srcOrd="0" destOrd="6" presId="urn:microsoft.com/office/officeart/2005/8/layout/target3"/>
    <dgm:cxn modelId="{1B3DACCB-137D-4647-A75C-AF036323CE01}" srcId="{F21A4AE6-5C85-4FDF-A310-58B10FFCD8B4}" destId="{D2369AA7-723D-4640-8B92-4751E7ADAA19}" srcOrd="9" destOrd="0" parTransId="{1DD901B6-089D-4F76-A42C-35E07845528E}" sibTransId="{D8950C29-C7F1-4885-88CF-86CE88941D61}"/>
    <dgm:cxn modelId="{55B45143-BE15-4DCA-8905-31EBD453561A}" type="presOf" srcId="{D2369AA7-723D-4640-8B92-4751E7ADAA19}" destId="{E6D8D2AC-1973-476E-BDC5-9D8AA48B4D65}" srcOrd="0" destOrd="9" presId="urn:microsoft.com/office/officeart/2005/8/layout/target3"/>
    <dgm:cxn modelId="{C81225BC-5E44-474E-9E62-86607A080CE8}" type="presOf" srcId="{53EB0FAA-1C11-420A-88AF-19BFF83F3343}" destId="{E6D8D2AC-1973-476E-BDC5-9D8AA48B4D65}" srcOrd="0" destOrd="4" presId="urn:microsoft.com/office/officeart/2005/8/layout/target3"/>
    <dgm:cxn modelId="{AF02378F-04D0-472B-BFC0-33A4A12723F0}" type="presOf" srcId="{F21A4AE6-5C85-4FDF-A310-58B10FFCD8B4}" destId="{14851ECF-5C91-45D8-AF2A-D7F5D7AEF80E}" srcOrd="1" destOrd="0" presId="urn:microsoft.com/office/officeart/2005/8/layout/target3"/>
    <dgm:cxn modelId="{7F274AD8-7D91-4A19-B7A2-B7B28A9E078B}" srcId="{F21A4AE6-5C85-4FDF-A310-58B10FFCD8B4}" destId="{67AD9DC4-E0B3-48A9-AD2C-3BAFB39FBA9C}" srcOrd="7" destOrd="0" parTransId="{6418E3E1-6AF6-4EDA-8A68-6DDF8F209142}" sibTransId="{5EAB7147-5F11-4C99-8DCA-B8665BDEFBFF}"/>
    <dgm:cxn modelId="{C133C72E-94AE-4EED-901E-0F7393CD497F}" type="presOf" srcId="{869A49C2-F0B6-4D22-A6D5-C0895BA54E3F}" destId="{E6D8D2AC-1973-476E-BDC5-9D8AA48B4D65}" srcOrd="0" destOrd="5" presId="urn:microsoft.com/office/officeart/2005/8/layout/target3"/>
    <dgm:cxn modelId="{326265F8-86D6-4BEB-949A-00A2A0977F55}" type="presOf" srcId="{26211FEA-E834-49F4-B9EE-DA7DE3279177}" destId="{0C6B7779-5443-4E8F-81E4-E383933DED34}" srcOrd="1" destOrd="0" presId="urn:microsoft.com/office/officeart/2005/8/layout/target3"/>
    <dgm:cxn modelId="{CB99D472-B587-4BDF-A5A3-188EBDF7B1D1}" type="presOf" srcId="{F21A4AE6-5C85-4FDF-A310-58B10FFCD8B4}" destId="{1390AFC7-197A-4CC7-90D8-BE0A123292A9}" srcOrd="0" destOrd="0" presId="urn:microsoft.com/office/officeart/2005/8/layout/target3"/>
    <dgm:cxn modelId="{B6BE9E34-DDEF-4C33-AD08-B1E3B2F06930}" srcId="{F21A4AE6-5C85-4FDF-A310-58B10FFCD8B4}" destId="{53EB0FAA-1C11-420A-88AF-19BFF83F3343}" srcOrd="4" destOrd="0" parTransId="{847536A5-E079-4237-A712-5D28B48943CD}" sibTransId="{CDE595AE-FE6B-4635-8E22-281D74D08BBF}"/>
    <dgm:cxn modelId="{9D352E1D-FFC5-4998-82C6-E59FE0485A8D}" srcId="{F21A4AE6-5C85-4FDF-A310-58B10FFCD8B4}" destId="{05F1AADD-E67B-4F4F-8ECD-E506E4C6F982}" srcOrd="10" destOrd="0" parTransId="{C30146B3-CD6E-4B9E-9E46-8D3C3B6FBDAA}" sibTransId="{EC8A6B66-87A4-4B6D-9022-32F6ACE70AE9}"/>
    <dgm:cxn modelId="{7BE7EAF6-5652-4583-A968-42FFA757E18F}" srcId="{599D3507-B3C4-46ED-A70D-E983E3F83E6F}" destId="{26211FEA-E834-49F4-B9EE-DA7DE3279177}" srcOrd="0" destOrd="0" parTransId="{4A21C1E2-68B8-40E3-B24C-1CCD787BDB5C}" sibTransId="{724EEA26-1D48-4536-893B-20F3F1801680}"/>
    <dgm:cxn modelId="{AF289AC8-BC7C-4025-8EF1-46A65EFA0C6E}" srcId="{F21A4AE6-5C85-4FDF-A310-58B10FFCD8B4}" destId="{4B3377B5-F8A4-4570-BD1E-A554FFBF5DC0}" srcOrd="11" destOrd="0" parTransId="{6C990DEA-8D94-4468-8180-11AE4E507D87}" sibTransId="{91BE3B58-4099-418A-B7B2-5DD25A71D82F}"/>
    <dgm:cxn modelId="{85DA3B66-4DDA-4E53-8A3C-BAAB7E9685DC}" type="presOf" srcId="{16E1DEE0-85BF-4D6A-8694-BA61AB828AB3}" destId="{41E05915-6544-4D7E-BECD-84EF96761A5B}" srcOrd="1" destOrd="0" presId="urn:microsoft.com/office/officeart/2005/8/layout/target3"/>
    <dgm:cxn modelId="{28906CEC-CD87-45D1-9781-BA47CE6494FB}" type="presOf" srcId="{A28F1340-03B4-4780-85FD-7C49C83FB43D}" destId="{E6D8D2AC-1973-476E-BDC5-9D8AA48B4D65}" srcOrd="0" destOrd="8" presId="urn:microsoft.com/office/officeart/2005/8/layout/target3"/>
    <dgm:cxn modelId="{71AF07E0-BBEE-49C9-810D-DE76B1253C7F}" srcId="{F21A4AE6-5C85-4FDF-A310-58B10FFCD8B4}" destId="{A28F1340-03B4-4780-85FD-7C49C83FB43D}" srcOrd="8" destOrd="0" parTransId="{8C81919C-7CDB-4065-9789-F2549322F534}" sibTransId="{DAAAA08E-6764-4AEC-8C04-413EB4E210E7}"/>
    <dgm:cxn modelId="{1183B965-9F54-4FCC-8FB9-BAB31DB67EED}" srcId="{16E1DEE0-85BF-4D6A-8694-BA61AB828AB3}" destId="{33CF98AA-7925-488F-98E9-C9CC62E3D3AE}" srcOrd="0" destOrd="0" parTransId="{FE2A1DC8-C59F-4800-8C56-20A50AEF5F13}" sibTransId="{A571576A-3371-418E-9CF7-ABF7C4A5EEAD}"/>
    <dgm:cxn modelId="{3245FB07-83DD-47EE-9F35-E68DCC2F08AB}" type="presOf" srcId="{D34303EF-DDED-4C88-ADEE-B65713033917}" destId="{640C62F9-207D-4EF9-9090-06A104A837F7}" srcOrd="0" destOrd="1" presId="urn:microsoft.com/office/officeart/2005/8/layout/target3"/>
    <dgm:cxn modelId="{2E66E6E7-4EE6-414D-90D7-511F6449BA4A}" srcId="{F21A4AE6-5C85-4FDF-A310-58B10FFCD8B4}" destId="{6F511780-2058-4285-B3CB-04241CB2E8B5}" srcOrd="0" destOrd="0" parTransId="{CC5CEA84-F0DE-48F5-A725-C236013D6737}" sibTransId="{6C4C6DF1-F821-47FC-AA8E-F9BBDD4AADD4}"/>
    <dgm:cxn modelId="{7C3A75FB-F646-446D-A9DB-A63FC5879B24}" type="presOf" srcId="{16E1DEE0-85BF-4D6A-8694-BA61AB828AB3}" destId="{885C511C-EDDC-4AC8-B9BA-6B8B0DA89078}" srcOrd="0" destOrd="0" presId="urn:microsoft.com/office/officeart/2005/8/layout/target3"/>
    <dgm:cxn modelId="{3502ECA2-29BF-4659-A4C3-6C56207807C2}" srcId="{599D3507-B3C4-46ED-A70D-E983E3F83E6F}" destId="{16E1DEE0-85BF-4D6A-8694-BA61AB828AB3}" srcOrd="2" destOrd="0" parTransId="{7C82A4D1-3438-4138-B382-94BD3B903895}" sibTransId="{915B8B85-050C-4FBC-AE5F-5856E14A9AFD}"/>
    <dgm:cxn modelId="{9A43C9EF-B0F2-468B-A3D6-EEE5B5D9952B}" type="presOf" srcId="{F9DAE7C2-D186-44F3-A2AD-872C6E128231}" destId="{E6D8D2AC-1973-476E-BDC5-9D8AA48B4D65}" srcOrd="0" destOrd="1" presId="urn:microsoft.com/office/officeart/2005/8/layout/target3"/>
    <dgm:cxn modelId="{9D8CBE7F-F73F-4D3C-B389-F4ABC9822DAB}" type="presOf" srcId="{26211FEA-E834-49F4-B9EE-DA7DE3279177}" destId="{4F454EA3-489F-44C7-8415-B753FDBC159D}" srcOrd="0" destOrd="0" presId="urn:microsoft.com/office/officeart/2005/8/layout/target3"/>
    <dgm:cxn modelId="{34EA3ED1-3D3A-49FA-8B11-0AD6231580D6}" type="presOf" srcId="{67AD9DC4-E0B3-48A9-AD2C-3BAFB39FBA9C}" destId="{E6D8D2AC-1973-476E-BDC5-9D8AA48B4D65}" srcOrd="0" destOrd="7" presId="urn:microsoft.com/office/officeart/2005/8/layout/target3"/>
    <dgm:cxn modelId="{7094DBA5-8BAB-43EE-9E28-CE9938A61BFF}" type="presOf" srcId="{05F1AADD-E67B-4F4F-8ECD-E506E4C6F982}" destId="{E6D8D2AC-1973-476E-BDC5-9D8AA48B4D65}" srcOrd="0" destOrd="10" presId="urn:microsoft.com/office/officeart/2005/8/layout/target3"/>
    <dgm:cxn modelId="{D7E4116A-4890-489B-A298-361184AA472A}" srcId="{F21A4AE6-5C85-4FDF-A310-58B10FFCD8B4}" destId="{25DD27A7-9EEC-47A7-A1C5-DDAF7784E2C5}" srcOrd="6" destOrd="0" parTransId="{226E85E7-EC7E-4CB2-B67B-33DB95610B1C}" sibTransId="{86EF1FE7-D8AA-4360-A8FE-808A43C4FFDE}"/>
    <dgm:cxn modelId="{37DD4385-6520-4156-892E-36CE82C93F3C}" srcId="{F21A4AE6-5C85-4FDF-A310-58B10FFCD8B4}" destId="{869A49C2-F0B6-4D22-A6D5-C0895BA54E3F}" srcOrd="5" destOrd="0" parTransId="{D81D6D74-AA89-48A8-B242-84E9CDCAB605}" sibTransId="{0C4EDDC0-72D3-49B4-A3CF-685B97622421}"/>
    <dgm:cxn modelId="{E78A7BD3-C257-46F9-9A0B-D56E47B60D06}" srcId="{16E1DEE0-85BF-4D6A-8694-BA61AB828AB3}" destId="{D34303EF-DDED-4C88-ADEE-B65713033917}" srcOrd="1" destOrd="0" parTransId="{08508249-BD26-4B8C-8110-A30F542E1074}" sibTransId="{E2393FA6-E990-4BAB-9EFA-49D863826692}"/>
    <dgm:cxn modelId="{A1B18D23-96E6-44E4-BA15-9EC2C6B2B048}" srcId="{F21A4AE6-5C85-4FDF-A310-58B10FFCD8B4}" destId="{1D096E5F-6354-4636-8DFF-ADE98AAC4E93}" srcOrd="2" destOrd="0" parTransId="{822F6A63-D2A4-47DF-A179-20E52E24292D}" sibTransId="{15999B82-BE0D-4E92-80F6-3875AF0DE6B8}"/>
    <dgm:cxn modelId="{7C1DA2E2-BE86-4680-9983-596418DAAC07}" type="presOf" srcId="{599D3507-B3C4-46ED-A70D-E983E3F83E6F}" destId="{A168566B-3E54-4955-AB5B-1832D8BAC0D0}" srcOrd="0" destOrd="0" presId="urn:microsoft.com/office/officeart/2005/8/layout/target3"/>
    <dgm:cxn modelId="{9CFED41F-D208-4BAA-BD46-D2BFD77F19C4}" srcId="{F21A4AE6-5C85-4FDF-A310-58B10FFCD8B4}" destId="{F9DAE7C2-D186-44F3-A2AD-872C6E128231}" srcOrd="1" destOrd="0" parTransId="{F2310C97-FBBD-438E-87C5-0FCB6B76BAFF}" sibTransId="{3141B79C-A982-49AD-9115-6EF3F5A68896}"/>
    <dgm:cxn modelId="{9CD50AF1-BA32-4653-8A54-B3524B30ED39}" type="presParOf" srcId="{A168566B-3E54-4955-AB5B-1832D8BAC0D0}" destId="{DFFA7285-8BC4-4412-A7BE-B9925121E5A9}" srcOrd="0" destOrd="0" presId="urn:microsoft.com/office/officeart/2005/8/layout/target3"/>
    <dgm:cxn modelId="{962A5140-81F2-46AD-BD49-EF0D8BA75AF3}" type="presParOf" srcId="{A168566B-3E54-4955-AB5B-1832D8BAC0D0}" destId="{1E4F13B0-469C-45E1-BF38-948A00D8B2DE}" srcOrd="1" destOrd="0" presId="urn:microsoft.com/office/officeart/2005/8/layout/target3"/>
    <dgm:cxn modelId="{B0460258-EE56-4C57-9615-CAF1B8E0AAB0}" type="presParOf" srcId="{A168566B-3E54-4955-AB5B-1832D8BAC0D0}" destId="{4F454EA3-489F-44C7-8415-B753FDBC159D}" srcOrd="2" destOrd="0" presId="urn:microsoft.com/office/officeart/2005/8/layout/target3"/>
    <dgm:cxn modelId="{4EBA0475-5813-47C3-92FD-38B9FFA18C72}" type="presParOf" srcId="{A168566B-3E54-4955-AB5B-1832D8BAC0D0}" destId="{FBD5224A-2CF3-4601-8F86-7EC82E8DF059}" srcOrd="3" destOrd="0" presId="urn:microsoft.com/office/officeart/2005/8/layout/target3"/>
    <dgm:cxn modelId="{9A2A670B-1180-4BA2-B99E-53A949DED459}" type="presParOf" srcId="{A168566B-3E54-4955-AB5B-1832D8BAC0D0}" destId="{621040B1-6F11-4B49-9420-C9C40CBEEE9F}" srcOrd="4" destOrd="0" presId="urn:microsoft.com/office/officeart/2005/8/layout/target3"/>
    <dgm:cxn modelId="{43335A12-B817-41DC-A922-0FA7F163FE19}" type="presParOf" srcId="{A168566B-3E54-4955-AB5B-1832D8BAC0D0}" destId="{1390AFC7-197A-4CC7-90D8-BE0A123292A9}" srcOrd="5" destOrd="0" presId="urn:microsoft.com/office/officeart/2005/8/layout/target3"/>
    <dgm:cxn modelId="{64DB0056-4C27-4FAA-A848-07C74D54FAD7}" type="presParOf" srcId="{A168566B-3E54-4955-AB5B-1832D8BAC0D0}" destId="{005C0372-9D9E-460B-95CC-218A0072ECFA}" srcOrd="6" destOrd="0" presId="urn:microsoft.com/office/officeart/2005/8/layout/target3"/>
    <dgm:cxn modelId="{79553A67-1220-48D3-997F-2400FD5027D7}" type="presParOf" srcId="{A168566B-3E54-4955-AB5B-1832D8BAC0D0}" destId="{7BB78E6E-E7A1-4647-A0D1-4AE1C10963EC}" srcOrd="7" destOrd="0" presId="urn:microsoft.com/office/officeart/2005/8/layout/target3"/>
    <dgm:cxn modelId="{26D0A4CE-BA85-4AAD-959C-AF1D4390EA1D}" type="presParOf" srcId="{A168566B-3E54-4955-AB5B-1832D8BAC0D0}" destId="{885C511C-EDDC-4AC8-B9BA-6B8B0DA89078}" srcOrd="8" destOrd="0" presId="urn:microsoft.com/office/officeart/2005/8/layout/target3"/>
    <dgm:cxn modelId="{4077C6DA-3861-4DF0-A680-E13289D114CE}" type="presParOf" srcId="{A168566B-3E54-4955-AB5B-1832D8BAC0D0}" destId="{0C6B7779-5443-4E8F-81E4-E383933DED34}" srcOrd="9" destOrd="0" presId="urn:microsoft.com/office/officeart/2005/8/layout/target3"/>
    <dgm:cxn modelId="{21A7F284-7015-4719-AD05-FCB16CFB257E}" type="presParOf" srcId="{A168566B-3E54-4955-AB5B-1832D8BAC0D0}" destId="{333884AA-D229-4E4A-BF29-7ACD46BCBC9A}" srcOrd="10" destOrd="0" presId="urn:microsoft.com/office/officeart/2005/8/layout/target3"/>
    <dgm:cxn modelId="{219CFBD7-D51D-40E3-8882-73FECE844751}" type="presParOf" srcId="{A168566B-3E54-4955-AB5B-1832D8BAC0D0}" destId="{14851ECF-5C91-45D8-AF2A-D7F5D7AEF80E}" srcOrd="11" destOrd="0" presId="urn:microsoft.com/office/officeart/2005/8/layout/target3"/>
    <dgm:cxn modelId="{20C9A9E0-B7FF-42F5-A81B-56C87C767CA1}" type="presParOf" srcId="{A168566B-3E54-4955-AB5B-1832D8BAC0D0}" destId="{E6D8D2AC-1973-476E-BDC5-9D8AA48B4D65}" srcOrd="12" destOrd="0" presId="urn:microsoft.com/office/officeart/2005/8/layout/target3"/>
    <dgm:cxn modelId="{358C25AF-44F2-4F59-AE63-D5FFCFE3D9C0}" type="presParOf" srcId="{A168566B-3E54-4955-AB5B-1832D8BAC0D0}" destId="{41E05915-6544-4D7E-BECD-84EF96761A5B}" srcOrd="13" destOrd="0" presId="urn:microsoft.com/office/officeart/2005/8/layout/target3"/>
    <dgm:cxn modelId="{8E0ADC44-9A10-4B17-A9CC-A359E4E10522}" type="presParOf" srcId="{A168566B-3E54-4955-AB5B-1832D8BAC0D0}" destId="{640C62F9-207D-4EF9-9090-06A104A837F7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A0214C4-5BB8-4506-99FC-5FFBB84BE78D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FF31052-650D-4842-B547-294E3999D3BD}">
      <dgm:prSet phldrT="[Текст]" custT="1"/>
      <dgm:spPr/>
      <dgm:t>
        <a:bodyPr/>
        <a:lstStyle/>
        <a:p>
          <a:r>
            <a:rPr lang="ru-RU" sz="2000" dirty="0" smtClean="0"/>
            <a:t>Борьба ведущих держав мира за передел уже поделённого мира</a:t>
          </a:r>
          <a:endParaRPr lang="ru-RU" sz="2000" dirty="0"/>
        </a:p>
      </dgm:t>
    </dgm:pt>
    <dgm:pt modelId="{B2475CC8-F20A-4B03-BB3D-D2572860BD03}" type="parTrans" cxnId="{596CE045-A18F-4FFE-91D1-72F4E648B170}">
      <dgm:prSet/>
      <dgm:spPr/>
      <dgm:t>
        <a:bodyPr/>
        <a:lstStyle/>
        <a:p>
          <a:endParaRPr lang="ru-RU"/>
        </a:p>
      </dgm:t>
    </dgm:pt>
    <dgm:pt modelId="{D4650C4A-37A0-425E-BA55-D0533C1C843F}" type="sibTrans" cxnId="{596CE045-A18F-4FFE-91D1-72F4E648B170}">
      <dgm:prSet/>
      <dgm:spPr/>
      <dgm:t>
        <a:bodyPr/>
        <a:lstStyle/>
        <a:p>
          <a:endParaRPr lang="ru-RU"/>
        </a:p>
      </dgm:t>
    </dgm:pt>
    <dgm:pt modelId="{3CE8BA36-2869-400A-87AE-A1333759E1B7}">
      <dgm:prSet phldrT="[Текст]" phldr="1"/>
      <dgm:spPr/>
      <dgm:t>
        <a:bodyPr/>
        <a:lstStyle/>
        <a:p>
          <a:endParaRPr lang="ru-RU"/>
        </a:p>
      </dgm:t>
    </dgm:pt>
    <dgm:pt modelId="{B642032E-4F55-4565-A175-5843EA23C045}" type="parTrans" cxnId="{42573899-7C41-4CDC-9670-00C138E3D4CC}">
      <dgm:prSet/>
      <dgm:spPr/>
      <dgm:t>
        <a:bodyPr/>
        <a:lstStyle/>
        <a:p>
          <a:endParaRPr lang="ru-RU"/>
        </a:p>
      </dgm:t>
    </dgm:pt>
    <dgm:pt modelId="{2ED5E3F9-A8AC-46C8-BE00-0B7C5365CF53}" type="sibTrans" cxnId="{42573899-7C41-4CDC-9670-00C138E3D4CC}">
      <dgm:prSet/>
      <dgm:spPr/>
      <dgm:t>
        <a:bodyPr/>
        <a:lstStyle/>
        <a:p>
          <a:endParaRPr lang="ru-RU"/>
        </a:p>
      </dgm:t>
    </dgm:pt>
    <dgm:pt modelId="{E889C93E-5DF7-4866-BEF7-62F41A05AE67}">
      <dgm:prSet phldrT="[Текст]" phldr="1"/>
      <dgm:spPr/>
      <dgm:t>
        <a:bodyPr/>
        <a:lstStyle/>
        <a:p>
          <a:endParaRPr lang="ru-RU"/>
        </a:p>
      </dgm:t>
    </dgm:pt>
    <dgm:pt modelId="{56396699-2467-422C-855E-31B1D18BDCF9}" type="parTrans" cxnId="{CE4748F5-31A7-40CF-9679-F0E68B9DC954}">
      <dgm:prSet/>
      <dgm:spPr/>
      <dgm:t>
        <a:bodyPr/>
        <a:lstStyle/>
        <a:p>
          <a:endParaRPr lang="ru-RU"/>
        </a:p>
      </dgm:t>
    </dgm:pt>
    <dgm:pt modelId="{B0B2EA4F-74DA-46B6-8828-4375E37FBE2F}" type="sibTrans" cxnId="{CE4748F5-31A7-40CF-9679-F0E68B9DC954}">
      <dgm:prSet/>
      <dgm:spPr/>
      <dgm:t>
        <a:bodyPr/>
        <a:lstStyle/>
        <a:p>
          <a:endParaRPr lang="ru-RU"/>
        </a:p>
      </dgm:t>
    </dgm:pt>
    <dgm:pt modelId="{A17DCD22-0AFF-41BF-883D-260E94BEC402}">
      <dgm:prSet phldrT="[Текст]" custT="1"/>
      <dgm:spPr/>
      <dgm:t>
        <a:bodyPr/>
        <a:lstStyle/>
        <a:p>
          <a:r>
            <a:rPr lang="ru-RU" sz="2000" dirty="0" smtClean="0"/>
            <a:t>Борьба Японии и России за влияние</a:t>
          </a:r>
          <a:endParaRPr lang="ru-RU" sz="2000" dirty="0"/>
        </a:p>
      </dgm:t>
    </dgm:pt>
    <dgm:pt modelId="{03F5D45C-CD0B-4015-B095-79F1C1EDBC20}" type="parTrans" cxnId="{1F2EFD71-AF5F-4B29-9B00-6D95373533CC}">
      <dgm:prSet/>
      <dgm:spPr/>
      <dgm:t>
        <a:bodyPr/>
        <a:lstStyle/>
        <a:p>
          <a:endParaRPr lang="ru-RU"/>
        </a:p>
      </dgm:t>
    </dgm:pt>
    <dgm:pt modelId="{36693772-9D98-4C15-B66D-38B65B036CC0}" type="sibTrans" cxnId="{1F2EFD71-AF5F-4B29-9B00-6D95373533CC}">
      <dgm:prSet/>
      <dgm:spPr/>
      <dgm:t>
        <a:bodyPr/>
        <a:lstStyle/>
        <a:p>
          <a:endParaRPr lang="ru-RU"/>
        </a:p>
      </dgm:t>
    </dgm:pt>
    <dgm:pt modelId="{64930F92-52A5-4F44-A52D-EEB32018DECE}">
      <dgm:prSet phldrT="[Текст]" custT="1"/>
      <dgm:spPr/>
      <dgm:t>
        <a:bodyPr/>
        <a:lstStyle/>
        <a:p>
          <a:r>
            <a:rPr lang="ru-RU" sz="2000" dirty="0" smtClean="0"/>
            <a:t> в Маньчжурии</a:t>
          </a:r>
          <a:endParaRPr lang="ru-RU" sz="2000" dirty="0"/>
        </a:p>
      </dgm:t>
    </dgm:pt>
    <dgm:pt modelId="{FE1E1E56-96D3-4377-835B-D9297E3E6B8D}" type="parTrans" cxnId="{CD202EEF-4235-4B37-AE7C-16E60FD2C2F1}">
      <dgm:prSet/>
      <dgm:spPr/>
      <dgm:t>
        <a:bodyPr/>
        <a:lstStyle/>
        <a:p>
          <a:endParaRPr lang="ru-RU"/>
        </a:p>
      </dgm:t>
    </dgm:pt>
    <dgm:pt modelId="{DF190BAC-0FC3-4DE2-841C-1A34F70C7562}" type="sibTrans" cxnId="{CD202EEF-4235-4B37-AE7C-16E60FD2C2F1}">
      <dgm:prSet/>
      <dgm:spPr/>
      <dgm:t>
        <a:bodyPr/>
        <a:lstStyle/>
        <a:p>
          <a:endParaRPr lang="ru-RU"/>
        </a:p>
      </dgm:t>
    </dgm:pt>
    <dgm:pt modelId="{3C0D825D-60C5-439B-A798-B382A406AA07}">
      <dgm:prSet phldrT="[Текст]" custT="1"/>
      <dgm:spPr/>
      <dgm:t>
        <a:bodyPr/>
        <a:lstStyle/>
        <a:p>
          <a:r>
            <a:rPr lang="ru-RU" sz="2000" dirty="0" smtClean="0"/>
            <a:t>Китае</a:t>
          </a:r>
          <a:endParaRPr lang="ru-RU" sz="2000" dirty="0"/>
        </a:p>
      </dgm:t>
    </dgm:pt>
    <dgm:pt modelId="{068B4753-7097-4CDB-83C0-73771BF9B726}" type="parTrans" cxnId="{433B9B38-5035-411D-AE81-8FD2BDFC57E1}">
      <dgm:prSet/>
      <dgm:spPr/>
      <dgm:t>
        <a:bodyPr/>
        <a:lstStyle/>
        <a:p>
          <a:endParaRPr lang="ru-RU"/>
        </a:p>
      </dgm:t>
    </dgm:pt>
    <dgm:pt modelId="{47AB2248-F0E4-468D-A468-FDB0C5F8E531}" type="sibTrans" cxnId="{433B9B38-5035-411D-AE81-8FD2BDFC57E1}">
      <dgm:prSet/>
      <dgm:spPr/>
      <dgm:t>
        <a:bodyPr/>
        <a:lstStyle/>
        <a:p>
          <a:endParaRPr lang="ru-RU"/>
        </a:p>
      </dgm:t>
    </dgm:pt>
    <dgm:pt modelId="{4D40123A-796E-4226-9A1D-1AF49D34A55C}">
      <dgm:prSet phldrT="[Текст]" custT="1"/>
      <dgm:spPr/>
      <dgm:t>
        <a:bodyPr/>
        <a:lstStyle/>
        <a:p>
          <a:r>
            <a:rPr lang="ru-RU" sz="1800" dirty="0" smtClean="0"/>
            <a:t>Стремление царского правительства отвлечь народ от острых социальных проблем внутри страны</a:t>
          </a:r>
          <a:endParaRPr lang="ru-RU" sz="1800" dirty="0"/>
        </a:p>
      </dgm:t>
    </dgm:pt>
    <dgm:pt modelId="{2170259E-8C6E-41F7-BFDF-DB74212ED348}" type="parTrans" cxnId="{090363AE-F9AE-4FA6-A401-5A4659E9CFDE}">
      <dgm:prSet/>
      <dgm:spPr/>
      <dgm:t>
        <a:bodyPr/>
        <a:lstStyle/>
        <a:p>
          <a:endParaRPr lang="ru-RU"/>
        </a:p>
      </dgm:t>
    </dgm:pt>
    <dgm:pt modelId="{3CFC4C41-03AC-4356-A05F-FAFFE6AE0B39}" type="sibTrans" cxnId="{090363AE-F9AE-4FA6-A401-5A4659E9CFDE}">
      <dgm:prSet/>
      <dgm:spPr/>
      <dgm:t>
        <a:bodyPr/>
        <a:lstStyle/>
        <a:p>
          <a:endParaRPr lang="ru-RU"/>
        </a:p>
      </dgm:t>
    </dgm:pt>
    <dgm:pt modelId="{52017756-7CFE-4825-9640-19673C4EEF0A}">
      <dgm:prSet phldrT="[Текст]" phldr="1"/>
      <dgm:spPr/>
      <dgm:t>
        <a:bodyPr/>
        <a:lstStyle/>
        <a:p>
          <a:endParaRPr lang="ru-RU" dirty="0"/>
        </a:p>
      </dgm:t>
    </dgm:pt>
    <dgm:pt modelId="{72126631-A08D-446E-8F9B-8CC75F3E2F72}" type="parTrans" cxnId="{C7C567E2-51C0-4FF5-AE81-B36C8C3096C0}">
      <dgm:prSet/>
      <dgm:spPr/>
      <dgm:t>
        <a:bodyPr/>
        <a:lstStyle/>
        <a:p>
          <a:endParaRPr lang="ru-RU"/>
        </a:p>
      </dgm:t>
    </dgm:pt>
    <dgm:pt modelId="{E1837315-5982-4BA2-84F3-E52D8A497B0A}" type="sibTrans" cxnId="{C7C567E2-51C0-4FF5-AE81-B36C8C3096C0}">
      <dgm:prSet/>
      <dgm:spPr/>
      <dgm:t>
        <a:bodyPr/>
        <a:lstStyle/>
        <a:p>
          <a:endParaRPr lang="ru-RU"/>
        </a:p>
      </dgm:t>
    </dgm:pt>
    <dgm:pt modelId="{08EBB81D-5927-4E7D-A68C-237D2B0A5821}">
      <dgm:prSet phldrT="[Текст]" phldr="1"/>
      <dgm:spPr/>
      <dgm:t>
        <a:bodyPr/>
        <a:lstStyle/>
        <a:p>
          <a:endParaRPr lang="ru-RU" dirty="0"/>
        </a:p>
      </dgm:t>
    </dgm:pt>
    <dgm:pt modelId="{75D8AD60-5B6A-4FBD-8034-68A4484CB11C}" type="parTrans" cxnId="{14EEA061-3043-4D7D-9483-1A99810EFEBF}">
      <dgm:prSet/>
      <dgm:spPr/>
      <dgm:t>
        <a:bodyPr/>
        <a:lstStyle/>
        <a:p>
          <a:endParaRPr lang="ru-RU"/>
        </a:p>
      </dgm:t>
    </dgm:pt>
    <dgm:pt modelId="{41919C87-AA06-46AB-9E6D-AD1B489876F3}" type="sibTrans" cxnId="{14EEA061-3043-4D7D-9483-1A99810EFEBF}">
      <dgm:prSet/>
      <dgm:spPr/>
      <dgm:t>
        <a:bodyPr/>
        <a:lstStyle/>
        <a:p>
          <a:endParaRPr lang="ru-RU"/>
        </a:p>
      </dgm:t>
    </dgm:pt>
    <dgm:pt modelId="{BDD421E6-5186-49B6-9C32-24498658411E}" type="pres">
      <dgm:prSet presAssocID="{AA0214C4-5BB8-4506-99FC-5FFBB84BE78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64F5CBB-591C-4A58-BCAA-389E432A5B94}" type="pres">
      <dgm:prSet presAssocID="{4D40123A-796E-4226-9A1D-1AF49D34A55C}" presName="boxAndChildren" presStyleCnt="0"/>
      <dgm:spPr/>
    </dgm:pt>
    <dgm:pt modelId="{C66526A9-226D-4524-B392-9E17849B63EE}" type="pres">
      <dgm:prSet presAssocID="{4D40123A-796E-4226-9A1D-1AF49D34A55C}" presName="parentTextBox" presStyleLbl="node1" presStyleIdx="0" presStyleCnt="3"/>
      <dgm:spPr/>
      <dgm:t>
        <a:bodyPr/>
        <a:lstStyle/>
        <a:p>
          <a:endParaRPr lang="ru-RU"/>
        </a:p>
      </dgm:t>
    </dgm:pt>
    <dgm:pt modelId="{D47351F3-6AE0-4455-A79A-1D4B78759C00}" type="pres">
      <dgm:prSet presAssocID="{4D40123A-796E-4226-9A1D-1AF49D34A55C}" presName="entireBox" presStyleLbl="node1" presStyleIdx="0" presStyleCnt="3" custLinFactNeighborY="-1114"/>
      <dgm:spPr/>
      <dgm:t>
        <a:bodyPr/>
        <a:lstStyle/>
        <a:p>
          <a:endParaRPr lang="ru-RU"/>
        </a:p>
      </dgm:t>
    </dgm:pt>
    <dgm:pt modelId="{48667378-4474-4481-8D05-25E78B67D629}" type="pres">
      <dgm:prSet presAssocID="{4D40123A-796E-4226-9A1D-1AF49D34A55C}" presName="descendantBox" presStyleCnt="0"/>
      <dgm:spPr/>
    </dgm:pt>
    <dgm:pt modelId="{43B1A808-E552-4F28-9770-83E6D5AACEB4}" type="pres">
      <dgm:prSet presAssocID="{52017756-7CFE-4825-9640-19673C4EEF0A}" presName="childTextBox" presStyleLbl="f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625D1B-C0A0-4C1F-A5BE-0ED48B02B372}" type="pres">
      <dgm:prSet presAssocID="{08EBB81D-5927-4E7D-A68C-237D2B0A5821}" presName="childTextBox" presStyleLbl="f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3717F3-3EFD-412D-AA03-FEBE0C17CAFC}" type="pres">
      <dgm:prSet presAssocID="{36693772-9D98-4C15-B66D-38B65B036CC0}" presName="sp" presStyleCnt="0"/>
      <dgm:spPr/>
    </dgm:pt>
    <dgm:pt modelId="{AEC2C771-A43A-4926-BA19-AA9AEDFEE7AF}" type="pres">
      <dgm:prSet presAssocID="{A17DCD22-0AFF-41BF-883D-260E94BEC402}" presName="arrowAndChildren" presStyleCnt="0"/>
      <dgm:spPr/>
    </dgm:pt>
    <dgm:pt modelId="{02258A1F-F9C6-4E5D-9250-7FEA198C0D4B}" type="pres">
      <dgm:prSet presAssocID="{A17DCD22-0AFF-41BF-883D-260E94BEC402}" presName="parentTextArrow" presStyleLbl="node1" presStyleIdx="0" presStyleCnt="3"/>
      <dgm:spPr/>
      <dgm:t>
        <a:bodyPr/>
        <a:lstStyle/>
        <a:p>
          <a:endParaRPr lang="ru-RU"/>
        </a:p>
      </dgm:t>
    </dgm:pt>
    <dgm:pt modelId="{7AA9679B-BEDF-4038-8A2E-E907080964B2}" type="pres">
      <dgm:prSet presAssocID="{A17DCD22-0AFF-41BF-883D-260E94BEC402}" presName="arrow" presStyleLbl="node1" presStyleIdx="1" presStyleCnt="3"/>
      <dgm:spPr/>
      <dgm:t>
        <a:bodyPr/>
        <a:lstStyle/>
        <a:p>
          <a:endParaRPr lang="ru-RU"/>
        </a:p>
      </dgm:t>
    </dgm:pt>
    <dgm:pt modelId="{D614EB5C-F05A-487C-99ED-20C5606DEE59}" type="pres">
      <dgm:prSet presAssocID="{A17DCD22-0AFF-41BF-883D-260E94BEC402}" presName="descendantArrow" presStyleCnt="0"/>
      <dgm:spPr/>
    </dgm:pt>
    <dgm:pt modelId="{08B128BF-30B6-4C35-8278-E296D0615B26}" type="pres">
      <dgm:prSet presAssocID="{64930F92-52A5-4F44-A52D-EEB32018DECE}" presName="childTextArrow" presStyleLbl="f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F48FD4-E78D-4A74-9F98-6FA713358704}" type="pres">
      <dgm:prSet presAssocID="{3C0D825D-60C5-439B-A798-B382A406AA07}" presName="childTextArrow" presStyleLbl="fgAccFollowNode1" presStyleIdx="3" presStyleCnt="6" custLinFactNeighborX="1031" custLinFactNeighborY="50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AE60AF-E6FC-4A25-A9B0-FE98838FA019}" type="pres">
      <dgm:prSet presAssocID="{D4650C4A-37A0-425E-BA55-D0533C1C843F}" presName="sp" presStyleCnt="0"/>
      <dgm:spPr/>
    </dgm:pt>
    <dgm:pt modelId="{74E1F61C-6BC6-4066-A387-7873E35B7A19}" type="pres">
      <dgm:prSet presAssocID="{4FF31052-650D-4842-B547-294E3999D3BD}" presName="arrowAndChildren" presStyleCnt="0"/>
      <dgm:spPr/>
    </dgm:pt>
    <dgm:pt modelId="{21AA98E3-A63C-4F87-B3C5-BEA0AEF54759}" type="pres">
      <dgm:prSet presAssocID="{4FF31052-650D-4842-B547-294E3999D3BD}" presName="parentTextArrow" presStyleLbl="node1" presStyleIdx="1" presStyleCnt="3"/>
      <dgm:spPr/>
      <dgm:t>
        <a:bodyPr/>
        <a:lstStyle/>
        <a:p>
          <a:endParaRPr lang="ru-RU"/>
        </a:p>
      </dgm:t>
    </dgm:pt>
    <dgm:pt modelId="{65105A09-0CBA-41A2-95B4-D65A794CE3A6}" type="pres">
      <dgm:prSet presAssocID="{4FF31052-650D-4842-B547-294E3999D3BD}" presName="arrow" presStyleLbl="node1" presStyleIdx="2" presStyleCnt="3"/>
      <dgm:spPr/>
      <dgm:t>
        <a:bodyPr/>
        <a:lstStyle/>
        <a:p>
          <a:endParaRPr lang="ru-RU"/>
        </a:p>
      </dgm:t>
    </dgm:pt>
    <dgm:pt modelId="{10497485-ED0B-4749-99FC-BEE90476C43F}" type="pres">
      <dgm:prSet presAssocID="{4FF31052-650D-4842-B547-294E3999D3BD}" presName="descendantArrow" presStyleCnt="0"/>
      <dgm:spPr/>
    </dgm:pt>
    <dgm:pt modelId="{14FB08D6-FE33-45E0-B8B7-021CFA28A3E3}" type="pres">
      <dgm:prSet presAssocID="{3CE8BA36-2869-400A-87AE-A1333759E1B7}" presName="childTextArrow" presStyleLbl="f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094641-AC73-49EE-94AA-37145F97EFDA}" type="pres">
      <dgm:prSet presAssocID="{E889C93E-5DF7-4866-BEF7-62F41A05AE67}" presName="childTextArrow" presStyleLbl="f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0D6985E-39D2-45C9-B556-8774EAA0BF9F}" type="presOf" srcId="{E889C93E-5DF7-4866-BEF7-62F41A05AE67}" destId="{24094641-AC73-49EE-94AA-37145F97EFDA}" srcOrd="0" destOrd="0" presId="urn:microsoft.com/office/officeart/2005/8/layout/process4"/>
    <dgm:cxn modelId="{C316446E-2325-4DF8-BEB6-01A164636C6D}" type="presOf" srcId="{AA0214C4-5BB8-4506-99FC-5FFBB84BE78D}" destId="{BDD421E6-5186-49B6-9C32-24498658411E}" srcOrd="0" destOrd="0" presId="urn:microsoft.com/office/officeart/2005/8/layout/process4"/>
    <dgm:cxn modelId="{CD202EEF-4235-4B37-AE7C-16E60FD2C2F1}" srcId="{A17DCD22-0AFF-41BF-883D-260E94BEC402}" destId="{64930F92-52A5-4F44-A52D-EEB32018DECE}" srcOrd="0" destOrd="0" parTransId="{FE1E1E56-96D3-4377-835B-D9297E3E6B8D}" sibTransId="{DF190BAC-0FC3-4DE2-841C-1A34F70C7562}"/>
    <dgm:cxn modelId="{CE4748F5-31A7-40CF-9679-F0E68B9DC954}" srcId="{4FF31052-650D-4842-B547-294E3999D3BD}" destId="{E889C93E-5DF7-4866-BEF7-62F41A05AE67}" srcOrd="1" destOrd="0" parTransId="{56396699-2467-422C-855E-31B1D18BDCF9}" sibTransId="{B0B2EA4F-74DA-46B6-8828-4375E37FBE2F}"/>
    <dgm:cxn modelId="{90AD88EE-23C9-4053-B680-9EAEB0783858}" type="presOf" srcId="{3C0D825D-60C5-439B-A798-B382A406AA07}" destId="{ABF48FD4-E78D-4A74-9F98-6FA713358704}" srcOrd="0" destOrd="0" presId="urn:microsoft.com/office/officeart/2005/8/layout/process4"/>
    <dgm:cxn modelId="{11AB4661-F45D-433A-98DF-87BC7C3D7DA7}" type="presOf" srcId="{08EBB81D-5927-4E7D-A68C-237D2B0A5821}" destId="{A8625D1B-C0A0-4C1F-A5BE-0ED48B02B372}" srcOrd="0" destOrd="0" presId="urn:microsoft.com/office/officeart/2005/8/layout/process4"/>
    <dgm:cxn modelId="{090363AE-F9AE-4FA6-A401-5A4659E9CFDE}" srcId="{AA0214C4-5BB8-4506-99FC-5FFBB84BE78D}" destId="{4D40123A-796E-4226-9A1D-1AF49D34A55C}" srcOrd="2" destOrd="0" parTransId="{2170259E-8C6E-41F7-BFDF-DB74212ED348}" sibTransId="{3CFC4C41-03AC-4356-A05F-FAFFE6AE0B39}"/>
    <dgm:cxn modelId="{7FB2D517-D94D-4171-866B-1703DB6DC5E4}" type="presOf" srcId="{4FF31052-650D-4842-B547-294E3999D3BD}" destId="{65105A09-0CBA-41A2-95B4-D65A794CE3A6}" srcOrd="1" destOrd="0" presId="urn:microsoft.com/office/officeart/2005/8/layout/process4"/>
    <dgm:cxn modelId="{433B9B38-5035-411D-AE81-8FD2BDFC57E1}" srcId="{A17DCD22-0AFF-41BF-883D-260E94BEC402}" destId="{3C0D825D-60C5-439B-A798-B382A406AA07}" srcOrd="1" destOrd="0" parTransId="{068B4753-7097-4CDB-83C0-73771BF9B726}" sibTransId="{47AB2248-F0E4-468D-A468-FDB0C5F8E531}"/>
    <dgm:cxn modelId="{0EFDF4D7-9E68-4779-A422-ED86C917EC06}" type="presOf" srcId="{3CE8BA36-2869-400A-87AE-A1333759E1B7}" destId="{14FB08D6-FE33-45E0-B8B7-021CFA28A3E3}" srcOrd="0" destOrd="0" presId="urn:microsoft.com/office/officeart/2005/8/layout/process4"/>
    <dgm:cxn modelId="{42573899-7C41-4CDC-9670-00C138E3D4CC}" srcId="{4FF31052-650D-4842-B547-294E3999D3BD}" destId="{3CE8BA36-2869-400A-87AE-A1333759E1B7}" srcOrd="0" destOrd="0" parTransId="{B642032E-4F55-4565-A175-5843EA23C045}" sibTransId="{2ED5E3F9-A8AC-46C8-BE00-0B7C5365CF53}"/>
    <dgm:cxn modelId="{574A9BFD-8029-4EEC-8C9F-A8E69E760D0F}" type="presOf" srcId="{4FF31052-650D-4842-B547-294E3999D3BD}" destId="{21AA98E3-A63C-4F87-B3C5-BEA0AEF54759}" srcOrd="0" destOrd="0" presId="urn:microsoft.com/office/officeart/2005/8/layout/process4"/>
    <dgm:cxn modelId="{8CBE9F93-EA6A-4E05-9902-C4C31F3C3ED2}" type="presOf" srcId="{A17DCD22-0AFF-41BF-883D-260E94BEC402}" destId="{02258A1F-F9C6-4E5D-9250-7FEA198C0D4B}" srcOrd="0" destOrd="0" presId="urn:microsoft.com/office/officeart/2005/8/layout/process4"/>
    <dgm:cxn modelId="{596CE045-A18F-4FFE-91D1-72F4E648B170}" srcId="{AA0214C4-5BB8-4506-99FC-5FFBB84BE78D}" destId="{4FF31052-650D-4842-B547-294E3999D3BD}" srcOrd="0" destOrd="0" parTransId="{B2475CC8-F20A-4B03-BB3D-D2572860BD03}" sibTransId="{D4650C4A-37A0-425E-BA55-D0533C1C843F}"/>
    <dgm:cxn modelId="{612B901F-7ACE-4C7A-966F-97B2F385EB5E}" type="presOf" srcId="{4D40123A-796E-4226-9A1D-1AF49D34A55C}" destId="{D47351F3-6AE0-4455-A79A-1D4B78759C00}" srcOrd="1" destOrd="0" presId="urn:microsoft.com/office/officeart/2005/8/layout/process4"/>
    <dgm:cxn modelId="{1AD462E2-81CE-473C-81B2-FAC93D1BB354}" type="presOf" srcId="{A17DCD22-0AFF-41BF-883D-260E94BEC402}" destId="{7AA9679B-BEDF-4038-8A2E-E907080964B2}" srcOrd="1" destOrd="0" presId="urn:microsoft.com/office/officeart/2005/8/layout/process4"/>
    <dgm:cxn modelId="{14EEA061-3043-4D7D-9483-1A99810EFEBF}" srcId="{4D40123A-796E-4226-9A1D-1AF49D34A55C}" destId="{08EBB81D-5927-4E7D-A68C-237D2B0A5821}" srcOrd="1" destOrd="0" parTransId="{75D8AD60-5B6A-4FBD-8034-68A4484CB11C}" sibTransId="{41919C87-AA06-46AB-9E6D-AD1B489876F3}"/>
    <dgm:cxn modelId="{4FF19A15-95E5-43D3-AF95-C5F23285EE5E}" type="presOf" srcId="{64930F92-52A5-4F44-A52D-EEB32018DECE}" destId="{08B128BF-30B6-4C35-8278-E296D0615B26}" srcOrd="0" destOrd="0" presId="urn:microsoft.com/office/officeart/2005/8/layout/process4"/>
    <dgm:cxn modelId="{1F2EFD71-AF5F-4B29-9B00-6D95373533CC}" srcId="{AA0214C4-5BB8-4506-99FC-5FFBB84BE78D}" destId="{A17DCD22-0AFF-41BF-883D-260E94BEC402}" srcOrd="1" destOrd="0" parTransId="{03F5D45C-CD0B-4015-B095-79F1C1EDBC20}" sibTransId="{36693772-9D98-4C15-B66D-38B65B036CC0}"/>
    <dgm:cxn modelId="{C7C567E2-51C0-4FF5-AE81-B36C8C3096C0}" srcId="{4D40123A-796E-4226-9A1D-1AF49D34A55C}" destId="{52017756-7CFE-4825-9640-19673C4EEF0A}" srcOrd="0" destOrd="0" parTransId="{72126631-A08D-446E-8F9B-8CC75F3E2F72}" sibTransId="{E1837315-5982-4BA2-84F3-E52D8A497B0A}"/>
    <dgm:cxn modelId="{E23CB6F2-F061-4566-95B5-ED509AD080FB}" type="presOf" srcId="{52017756-7CFE-4825-9640-19673C4EEF0A}" destId="{43B1A808-E552-4F28-9770-83E6D5AACEB4}" srcOrd="0" destOrd="0" presId="urn:microsoft.com/office/officeart/2005/8/layout/process4"/>
    <dgm:cxn modelId="{E3493D10-F1F6-434D-A46B-82F9FC0AEB55}" type="presOf" srcId="{4D40123A-796E-4226-9A1D-1AF49D34A55C}" destId="{C66526A9-226D-4524-B392-9E17849B63EE}" srcOrd="0" destOrd="0" presId="urn:microsoft.com/office/officeart/2005/8/layout/process4"/>
    <dgm:cxn modelId="{843BF3CC-9974-421B-8240-1185E9C7C775}" type="presParOf" srcId="{BDD421E6-5186-49B6-9C32-24498658411E}" destId="{E64F5CBB-591C-4A58-BCAA-389E432A5B94}" srcOrd="0" destOrd="0" presId="urn:microsoft.com/office/officeart/2005/8/layout/process4"/>
    <dgm:cxn modelId="{9ADE00CF-43B9-4E7C-A359-9030699E0FD1}" type="presParOf" srcId="{E64F5CBB-591C-4A58-BCAA-389E432A5B94}" destId="{C66526A9-226D-4524-B392-9E17849B63EE}" srcOrd="0" destOrd="0" presId="urn:microsoft.com/office/officeart/2005/8/layout/process4"/>
    <dgm:cxn modelId="{5ECF1375-02F3-4575-87C6-622C94092D77}" type="presParOf" srcId="{E64F5CBB-591C-4A58-BCAA-389E432A5B94}" destId="{D47351F3-6AE0-4455-A79A-1D4B78759C00}" srcOrd="1" destOrd="0" presId="urn:microsoft.com/office/officeart/2005/8/layout/process4"/>
    <dgm:cxn modelId="{9A086195-AB7D-4ACD-8B16-2D868321F215}" type="presParOf" srcId="{E64F5CBB-591C-4A58-BCAA-389E432A5B94}" destId="{48667378-4474-4481-8D05-25E78B67D629}" srcOrd="2" destOrd="0" presId="urn:microsoft.com/office/officeart/2005/8/layout/process4"/>
    <dgm:cxn modelId="{C4C0105A-4283-4F3C-BE2D-624DBD8D0FDB}" type="presParOf" srcId="{48667378-4474-4481-8D05-25E78B67D629}" destId="{43B1A808-E552-4F28-9770-83E6D5AACEB4}" srcOrd="0" destOrd="0" presId="urn:microsoft.com/office/officeart/2005/8/layout/process4"/>
    <dgm:cxn modelId="{142046AA-2DAF-49B9-AA25-3E8B56E9D25A}" type="presParOf" srcId="{48667378-4474-4481-8D05-25E78B67D629}" destId="{A8625D1B-C0A0-4C1F-A5BE-0ED48B02B372}" srcOrd="1" destOrd="0" presId="urn:microsoft.com/office/officeart/2005/8/layout/process4"/>
    <dgm:cxn modelId="{FF8EBD25-829F-43C3-9402-C69E24673A42}" type="presParOf" srcId="{BDD421E6-5186-49B6-9C32-24498658411E}" destId="{8B3717F3-3EFD-412D-AA03-FEBE0C17CAFC}" srcOrd="1" destOrd="0" presId="urn:microsoft.com/office/officeart/2005/8/layout/process4"/>
    <dgm:cxn modelId="{793BACF2-A306-47B6-A2A0-514B4489CF2D}" type="presParOf" srcId="{BDD421E6-5186-49B6-9C32-24498658411E}" destId="{AEC2C771-A43A-4926-BA19-AA9AEDFEE7AF}" srcOrd="2" destOrd="0" presId="urn:microsoft.com/office/officeart/2005/8/layout/process4"/>
    <dgm:cxn modelId="{06F80C4B-342D-438C-A112-1F38F531A06E}" type="presParOf" srcId="{AEC2C771-A43A-4926-BA19-AA9AEDFEE7AF}" destId="{02258A1F-F9C6-4E5D-9250-7FEA198C0D4B}" srcOrd="0" destOrd="0" presId="urn:microsoft.com/office/officeart/2005/8/layout/process4"/>
    <dgm:cxn modelId="{4B0BC0DA-B09C-455B-BE6E-62E4D7D51E19}" type="presParOf" srcId="{AEC2C771-A43A-4926-BA19-AA9AEDFEE7AF}" destId="{7AA9679B-BEDF-4038-8A2E-E907080964B2}" srcOrd="1" destOrd="0" presId="urn:microsoft.com/office/officeart/2005/8/layout/process4"/>
    <dgm:cxn modelId="{133FE9B9-9A02-4E93-BFDB-0E6EAA170216}" type="presParOf" srcId="{AEC2C771-A43A-4926-BA19-AA9AEDFEE7AF}" destId="{D614EB5C-F05A-487C-99ED-20C5606DEE59}" srcOrd="2" destOrd="0" presId="urn:microsoft.com/office/officeart/2005/8/layout/process4"/>
    <dgm:cxn modelId="{8F7DDD35-08B0-4DC1-96C2-736780DDED99}" type="presParOf" srcId="{D614EB5C-F05A-487C-99ED-20C5606DEE59}" destId="{08B128BF-30B6-4C35-8278-E296D0615B26}" srcOrd="0" destOrd="0" presId="urn:microsoft.com/office/officeart/2005/8/layout/process4"/>
    <dgm:cxn modelId="{1DB7F51F-39A5-42FF-8361-21259EE4D66D}" type="presParOf" srcId="{D614EB5C-F05A-487C-99ED-20C5606DEE59}" destId="{ABF48FD4-E78D-4A74-9F98-6FA713358704}" srcOrd="1" destOrd="0" presId="urn:microsoft.com/office/officeart/2005/8/layout/process4"/>
    <dgm:cxn modelId="{9F45A246-729B-4B0D-8953-780A9E7E8115}" type="presParOf" srcId="{BDD421E6-5186-49B6-9C32-24498658411E}" destId="{49AE60AF-E6FC-4A25-A9B0-FE98838FA019}" srcOrd="3" destOrd="0" presId="urn:microsoft.com/office/officeart/2005/8/layout/process4"/>
    <dgm:cxn modelId="{4A173AD2-FCF6-4AA3-AEB3-E9D6DF47EE4D}" type="presParOf" srcId="{BDD421E6-5186-49B6-9C32-24498658411E}" destId="{74E1F61C-6BC6-4066-A387-7873E35B7A19}" srcOrd="4" destOrd="0" presId="urn:microsoft.com/office/officeart/2005/8/layout/process4"/>
    <dgm:cxn modelId="{43918B6D-C096-4D25-8D0A-8D25C642524B}" type="presParOf" srcId="{74E1F61C-6BC6-4066-A387-7873E35B7A19}" destId="{21AA98E3-A63C-4F87-B3C5-BEA0AEF54759}" srcOrd="0" destOrd="0" presId="urn:microsoft.com/office/officeart/2005/8/layout/process4"/>
    <dgm:cxn modelId="{F2373E3F-1712-421D-A297-044A1F17AE01}" type="presParOf" srcId="{74E1F61C-6BC6-4066-A387-7873E35B7A19}" destId="{65105A09-0CBA-41A2-95B4-D65A794CE3A6}" srcOrd="1" destOrd="0" presId="urn:microsoft.com/office/officeart/2005/8/layout/process4"/>
    <dgm:cxn modelId="{FA2F50F5-148A-434B-A725-F3CC67EDBC62}" type="presParOf" srcId="{74E1F61C-6BC6-4066-A387-7873E35B7A19}" destId="{10497485-ED0B-4749-99FC-BEE90476C43F}" srcOrd="2" destOrd="0" presId="urn:microsoft.com/office/officeart/2005/8/layout/process4"/>
    <dgm:cxn modelId="{909ED9EE-BB93-4E6D-A242-88A1A8FD631E}" type="presParOf" srcId="{10497485-ED0B-4749-99FC-BEE90476C43F}" destId="{14FB08D6-FE33-45E0-B8B7-021CFA28A3E3}" srcOrd="0" destOrd="0" presId="urn:microsoft.com/office/officeart/2005/8/layout/process4"/>
    <dgm:cxn modelId="{37A187BF-4E2F-4687-874E-2F69B4AFAB10}" type="presParOf" srcId="{10497485-ED0B-4749-99FC-BEE90476C43F}" destId="{24094641-AC73-49EE-94AA-37145F97EFDA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5ED30CD-FF39-4BCA-8A2A-D47B8AFAF68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55446CE-C3F2-4791-ABC3-2C583F5ABE84}">
      <dgm:prSet phldrT="[Текст]" custT="1"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Добиться превосходства на море</a:t>
          </a:r>
          <a:endParaRPr lang="ru-RU" sz="2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D67FE1E-01A2-4D3E-B7F5-D8E23391403E}" type="parTrans" cxnId="{B85B6251-CCDF-44C4-8875-2A5029372E4D}">
      <dgm:prSet/>
      <dgm:spPr/>
      <dgm:t>
        <a:bodyPr/>
        <a:lstStyle/>
        <a:p>
          <a:endParaRPr lang="ru-RU"/>
        </a:p>
      </dgm:t>
    </dgm:pt>
    <dgm:pt modelId="{5B3C3D80-05DD-4E5E-A925-6CE5B7F19A2D}" type="sibTrans" cxnId="{B85B6251-CCDF-44C4-8875-2A5029372E4D}">
      <dgm:prSet/>
      <dgm:spPr/>
      <dgm:t>
        <a:bodyPr/>
        <a:lstStyle/>
        <a:p>
          <a:endParaRPr lang="ru-RU"/>
        </a:p>
      </dgm:t>
    </dgm:pt>
    <dgm:pt modelId="{A63631C2-F74C-42E7-9745-DB843FA00424}">
      <dgm:prSet phldrT="[Текст]" phldr="1"/>
      <dgm:spPr/>
      <dgm:t>
        <a:bodyPr/>
        <a:lstStyle/>
        <a:p>
          <a:endParaRPr lang="ru-RU"/>
        </a:p>
      </dgm:t>
    </dgm:pt>
    <dgm:pt modelId="{54525CEA-DD8D-474E-87B4-1236E565F649}" type="parTrans" cxnId="{A1BF14AB-BA2A-4777-BA66-154466711AC5}">
      <dgm:prSet/>
      <dgm:spPr/>
      <dgm:t>
        <a:bodyPr/>
        <a:lstStyle/>
        <a:p>
          <a:endParaRPr lang="ru-RU"/>
        </a:p>
      </dgm:t>
    </dgm:pt>
    <dgm:pt modelId="{5A56FB07-E5DA-4A5F-96F3-4A76AF7D122E}" type="sibTrans" cxnId="{A1BF14AB-BA2A-4777-BA66-154466711AC5}">
      <dgm:prSet/>
      <dgm:spPr/>
      <dgm:t>
        <a:bodyPr/>
        <a:lstStyle/>
        <a:p>
          <a:endParaRPr lang="ru-RU"/>
        </a:p>
      </dgm:t>
    </dgm:pt>
    <dgm:pt modelId="{04E5F772-5A4C-4433-8053-4DB9DAEFB4CF}">
      <dgm:prSet phldrT="[Текст]" custT="1"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 algn="ctr"/>
          <a:r>
            <a: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Захват Маньчжурии и Приморского края</a:t>
          </a:r>
          <a:endParaRPr lang="ru-RU" sz="2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6286F76-0BD3-43EC-A9A4-400711C0911B}" type="parTrans" cxnId="{86FAAE2A-A2BF-4FE3-AF1D-AB4265F6886D}">
      <dgm:prSet/>
      <dgm:spPr/>
      <dgm:t>
        <a:bodyPr/>
        <a:lstStyle/>
        <a:p>
          <a:endParaRPr lang="ru-RU"/>
        </a:p>
      </dgm:t>
    </dgm:pt>
    <dgm:pt modelId="{626D6AC4-2D49-41DB-BDFB-293AA91E6487}" type="sibTrans" cxnId="{86FAAE2A-A2BF-4FE3-AF1D-AB4265F6886D}">
      <dgm:prSet/>
      <dgm:spPr/>
      <dgm:t>
        <a:bodyPr/>
        <a:lstStyle/>
        <a:p>
          <a:endParaRPr lang="ru-RU"/>
        </a:p>
      </dgm:t>
    </dgm:pt>
    <dgm:pt modelId="{05A2F71F-11A4-4110-B4DC-A711D040E9E0}">
      <dgm:prSet phldrT="[Текст]" phldr="1"/>
      <dgm:spPr/>
      <dgm:t>
        <a:bodyPr/>
        <a:lstStyle/>
        <a:p>
          <a:endParaRPr lang="ru-RU"/>
        </a:p>
      </dgm:t>
    </dgm:pt>
    <dgm:pt modelId="{E6C9A9A3-E9B6-4DC8-AD5A-FDAC606F6377}" type="parTrans" cxnId="{A4DFB52B-3A09-40C3-A062-1D7C2B6FE5A4}">
      <dgm:prSet/>
      <dgm:spPr/>
      <dgm:t>
        <a:bodyPr/>
        <a:lstStyle/>
        <a:p>
          <a:endParaRPr lang="ru-RU"/>
        </a:p>
      </dgm:t>
    </dgm:pt>
    <dgm:pt modelId="{062CE483-C33D-4D9E-990E-DF684811BF87}" type="sibTrans" cxnId="{A4DFB52B-3A09-40C3-A062-1D7C2B6FE5A4}">
      <dgm:prSet/>
      <dgm:spPr/>
      <dgm:t>
        <a:bodyPr/>
        <a:lstStyle/>
        <a:p>
          <a:endParaRPr lang="ru-RU"/>
        </a:p>
      </dgm:t>
    </dgm:pt>
    <dgm:pt modelId="{608501D0-FE05-479F-A7F3-842D6D2C15DE}" type="pres">
      <dgm:prSet presAssocID="{A5ED30CD-FF39-4BCA-8A2A-D47B8AFAF68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654766A-B715-47AB-9C47-04CEE8097C4F}" type="pres">
      <dgm:prSet presAssocID="{C55446CE-C3F2-4791-ABC3-2C583F5ABE84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7FEC6A-B0B7-4FB9-BA27-AE64E3666A87}" type="pres">
      <dgm:prSet presAssocID="{C55446CE-C3F2-4791-ABC3-2C583F5ABE84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03721F-3AC5-4294-9E4D-F17927904BB3}" type="pres">
      <dgm:prSet presAssocID="{04E5F772-5A4C-4433-8053-4DB9DAEFB4CF}" presName="parentText" presStyleLbl="node1" presStyleIdx="1" presStyleCnt="2" custLinFactNeighborX="-3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A8306F-D97A-4D3C-B62A-28BE80B1083C}" type="pres">
      <dgm:prSet presAssocID="{04E5F772-5A4C-4433-8053-4DB9DAEFB4CF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BDB32EE-6797-47A1-925B-6DCFF74A2550}" type="presOf" srcId="{A63631C2-F74C-42E7-9745-DB843FA00424}" destId="{6C7FEC6A-B0B7-4FB9-BA27-AE64E3666A87}" srcOrd="0" destOrd="0" presId="urn:microsoft.com/office/officeart/2005/8/layout/vList2"/>
    <dgm:cxn modelId="{A4DFB52B-3A09-40C3-A062-1D7C2B6FE5A4}" srcId="{04E5F772-5A4C-4433-8053-4DB9DAEFB4CF}" destId="{05A2F71F-11A4-4110-B4DC-A711D040E9E0}" srcOrd="0" destOrd="0" parTransId="{E6C9A9A3-E9B6-4DC8-AD5A-FDAC606F6377}" sibTransId="{062CE483-C33D-4D9E-990E-DF684811BF87}"/>
    <dgm:cxn modelId="{42D7E80E-6558-44AC-BBC3-6AC31016986B}" type="presOf" srcId="{04E5F772-5A4C-4433-8053-4DB9DAEFB4CF}" destId="{DE03721F-3AC5-4294-9E4D-F17927904BB3}" srcOrd="0" destOrd="0" presId="urn:microsoft.com/office/officeart/2005/8/layout/vList2"/>
    <dgm:cxn modelId="{86FAAE2A-A2BF-4FE3-AF1D-AB4265F6886D}" srcId="{A5ED30CD-FF39-4BCA-8A2A-D47B8AFAF682}" destId="{04E5F772-5A4C-4433-8053-4DB9DAEFB4CF}" srcOrd="1" destOrd="0" parTransId="{16286F76-0BD3-43EC-A9A4-400711C0911B}" sibTransId="{626D6AC4-2D49-41DB-BDFB-293AA91E6487}"/>
    <dgm:cxn modelId="{B0F0C1E5-2F79-4550-BB1D-E96325855430}" type="presOf" srcId="{A5ED30CD-FF39-4BCA-8A2A-D47B8AFAF682}" destId="{608501D0-FE05-479F-A7F3-842D6D2C15DE}" srcOrd="0" destOrd="0" presId="urn:microsoft.com/office/officeart/2005/8/layout/vList2"/>
    <dgm:cxn modelId="{A1BF14AB-BA2A-4777-BA66-154466711AC5}" srcId="{C55446CE-C3F2-4791-ABC3-2C583F5ABE84}" destId="{A63631C2-F74C-42E7-9745-DB843FA00424}" srcOrd="0" destOrd="0" parTransId="{54525CEA-DD8D-474E-87B4-1236E565F649}" sibTransId="{5A56FB07-E5DA-4A5F-96F3-4A76AF7D122E}"/>
    <dgm:cxn modelId="{176C128E-1F70-4F72-AD0E-12D6912B32DB}" type="presOf" srcId="{C55446CE-C3F2-4791-ABC3-2C583F5ABE84}" destId="{0654766A-B715-47AB-9C47-04CEE8097C4F}" srcOrd="0" destOrd="0" presId="urn:microsoft.com/office/officeart/2005/8/layout/vList2"/>
    <dgm:cxn modelId="{78685269-2069-4625-853E-3984E4504603}" type="presOf" srcId="{05A2F71F-11A4-4110-B4DC-A711D040E9E0}" destId="{24A8306F-D97A-4D3C-B62A-28BE80B1083C}" srcOrd="0" destOrd="0" presId="urn:microsoft.com/office/officeart/2005/8/layout/vList2"/>
    <dgm:cxn modelId="{B85B6251-CCDF-44C4-8875-2A5029372E4D}" srcId="{A5ED30CD-FF39-4BCA-8A2A-D47B8AFAF682}" destId="{C55446CE-C3F2-4791-ABC3-2C583F5ABE84}" srcOrd="0" destOrd="0" parTransId="{3D67FE1E-01A2-4D3E-B7F5-D8E23391403E}" sibTransId="{5B3C3D80-05DD-4E5E-A925-6CE5B7F19A2D}"/>
    <dgm:cxn modelId="{175F8624-2301-43C8-8773-AB3DE3B332B5}" type="presParOf" srcId="{608501D0-FE05-479F-A7F3-842D6D2C15DE}" destId="{0654766A-B715-47AB-9C47-04CEE8097C4F}" srcOrd="0" destOrd="0" presId="urn:microsoft.com/office/officeart/2005/8/layout/vList2"/>
    <dgm:cxn modelId="{AB695BB5-6D82-41A3-A199-95D3F41E94FF}" type="presParOf" srcId="{608501D0-FE05-479F-A7F3-842D6D2C15DE}" destId="{6C7FEC6A-B0B7-4FB9-BA27-AE64E3666A87}" srcOrd="1" destOrd="0" presId="urn:microsoft.com/office/officeart/2005/8/layout/vList2"/>
    <dgm:cxn modelId="{EEFF3470-AE71-4688-A93E-BDC5DE2E8D6A}" type="presParOf" srcId="{608501D0-FE05-479F-A7F3-842D6D2C15DE}" destId="{DE03721F-3AC5-4294-9E4D-F17927904BB3}" srcOrd="2" destOrd="0" presId="urn:microsoft.com/office/officeart/2005/8/layout/vList2"/>
    <dgm:cxn modelId="{AA307A20-B59F-4BC1-958F-34CDFA8320C4}" type="presParOf" srcId="{608501D0-FE05-479F-A7F3-842D6D2C15DE}" destId="{24A8306F-D97A-4D3C-B62A-28BE80B1083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77A15A7-0908-435C-9735-1EE72866CF3E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68C2B475-68B3-44F7-933D-1F2196278C6A}">
      <dgm:prSet phldrT="[Текст]" custT="1"/>
      <dgm:spPr>
        <a:solidFill>
          <a:srgbClr val="FFFF00">
            <a:alpha val="90000"/>
          </a:srgbClr>
        </a:solidFill>
        <a:ln>
          <a:solidFill>
            <a:srgbClr val="0070C0"/>
          </a:solidFill>
        </a:ln>
        <a:effectLst>
          <a:innerShdw blurRad="63500" dist="50800" dir="189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ru-RU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Экономическая и военно-техническая отсталость России</a:t>
          </a:r>
          <a:endParaRPr lang="ru-RU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5BD9B6-BA83-4DFC-874D-CBD58E68F52B}" type="parTrans" cxnId="{C8C8FDDC-476A-4C67-9F06-B4BB810187A5}">
      <dgm:prSet/>
      <dgm:spPr/>
      <dgm:t>
        <a:bodyPr/>
        <a:lstStyle/>
        <a:p>
          <a:endParaRPr lang="ru-RU"/>
        </a:p>
      </dgm:t>
    </dgm:pt>
    <dgm:pt modelId="{74007DD6-44B4-43DD-AC8A-96F96DF00351}" type="sibTrans" cxnId="{C8C8FDDC-476A-4C67-9F06-B4BB810187A5}">
      <dgm:prSet/>
      <dgm:spPr/>
      <dgm:t>
        <a:bodyPr/>
        <a:lstStyle/>
        <a:p>
          <a:endParaRPr lang="ru-RU"/>
        </a:p>
      </dgm:t>
    </dgm:pt>
    <dgm:pt modelId="{5B6DD1A4-446D-4164-8179-90FBD92DDE4B}">
      <dgm:prSet phldrT="[Текст]" custT="1"/>
      <dgm:spPr>
        <a:solidFill>
          <a:srgbClr val="00B050">
            <a:alpha val="90000"/>
          </a:srgbClr>
        </a:solidFill>
        <a:ln>
          <a:solidFill>
            <a:srgbClr val="0070C0"/>
          </a:solidFill>
        </a:ln>
        <a:effectLst>
          <a:innerShdw blurRad="63500" dist="50800" dir="189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ru-RU" sz="2400" dirty="0" smtClean="0"/>
            <a:t>Бездарность и ошибки ряда царских военачальников</a:t>
          </a:r>
          <a:endParaRPr lang="ru-RU" sz="2400" dirty="0"/>
        </a:p>
      </dgm:t>
    </dgm:pt>
    <dgm:pt modelId="{7D779C78-C449-4820-8786-5DDD7245A275}" type="parTrans" cxnId="{910AECF6-B294-4133-8708-EDE9A94FAA7A}">
      <dgm:prSet/>
      <dgm:spPr/>
      <dgm:t>
        <a:bodyPr/>
        <a:lstStyle/>
        <a:p>
          <a:endParaRPr lang="ru-RU"/>
        </a:p>
      </dgm:t>
    </dgm:pt>
    <dgm:pt modelId="{0DB1A5F6-23C0-4BE7-BFC7-48CED8E6C23F}" type="sibTrans" cxnId="{910AECF6-B294-4133-8708-EDE9A94FAA7A}">
      <dgm:prSet/>
      <dgm:spPr/>
      <dgm:t>
        <a:bodyPr/>
        <a:lstStyle/>
        <a:p>
          <a:endParaRPr lang="ru-RU"/>
        </a:p>
      </dgm:t>
    </dgm:pt>
    <dgm:pt modelId="{363AB446-E739-4ACF-913D-A9532AC8BE2B}">
      <dgm:prSet phldrT="[Текст]" custT="1"/>
      <dgm:spPr>
        <a:solidFill>
          <a:schemeClr val="accent2">
            <a:alpha val="90000"/>
          </a:schemeClr>
        </a:solidFill>
        <a:ln>
          <a:solidFill>
            <a:srgbClr val="0070C0"/>
          </a:solidFill>
        </a:ln>
        <a:effectLst>
          <a:innerShdw blurRad="63500" dist="50800" dir="189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Помощь Японии со стороны Англии и Франции</a:t>
          </a:r>
          <a:endParaRPr lang="ru-RU" sz="2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E68B8A4-DDDE-45E4-A6AD-7F0CC1D3E9BE}" type="parTrans" cxnId="{AAF66247-20F4-4725-BCFA-97DB0D6D966E}">
      <dgm:prSet/>
      <dgm:spPr/>
      <dgm:t>
        <a:bodyPr/>
        <a:lstStyle/>
        <a:p>
          <a:endParaRPr lang="ru-RU"/>
        </a:p>
      </dgm:t>
    </dgm:pt>
    <dgm:pt modelId="{E055EC58-E7A6-41D3-A5E8-DBEF3F741E8C}" type="sibTrans" cxnId="{AAF66247-20F4-4725-BCFA-97DB0D6D966E}">
      <dgm:prSet/>
      <dgm:spPr/>
      <dgm:t>
        <a:bodyPr/>
        <a:lstStyle/>
        <a:p>
          <a:endParaRPr lang="ru-RU"/>
        </a:p>
      </dgm:t>
    </dgm:pt>
    <dgm:pt modelId="{7ABAB899-3151-44D2-B6FE-8E0420F835C2}" type="pres">
      <dgm:prSet presAssocID="{D77A15A7-0908-435C-9735-1EE72866CF3E}" presName="compositeShape" presStyleCnt="0">
        <dgm:presLayoutVars>
          <dgm:dir/>
          <dgm:resizeHandles/>
        </dgm:presLayoutVars>
      </dgm:prSet>
      <dgm:spPr/>
    </dgm:pt>
    <dgm:pt modelId="{DEA2D9BF-FAA8-47C4-BFEA-3DC9E966D190}" type="pres">
      <dgm:prSet presAssocID="{D77A15A7-0908-435C-9735-1EE72866CF3E}" presName="pyramid" presStyleLbl="node1" presStyleIdx="0" presStyleCnt="1" custLinFactNeighborX="-49727" custLinFactNeighborY="-4493"/>
      <dgm:spPr/>
    </dgm:pt>
    <dgm:pt modelId="{0FCE4EA2-FE08-444D-903D-40AF7BBC9DE5}" type="pres">
      <dgm:prSet presAssocID="{D77A15A7-0908-435C-9735-1EE72866CF3E}" presName="theList" presStyleCnt="0"/>
      <dgm:spPr/>
    </dgm:pt>
    <dgm:pt modelId="{80503CB2-942C-4827-A39A-60D5AD526BE0}" type="pres">
      <dgm:prSet presAssocID="{68C2B475-68B3-44F7-933D-1F2196278C6A}" presName="aNode" presStyleLbl="fgAcc1" presStyleIdx="0" presStyleCnt="3" custScaleX="160333">
        <dgm:presLayoutVars>
          <dgm:bulletEnabled val="1"/>
        </dgm:presLayoutVars>
      </dgm:prSet>
      <dgm:spPr/>
    </dgm:pt>
    <dgm:pt modelId="{60C40EB0-199F-4768-9A21-7E5EE928FA4F}" type="pres">
      <dgm:prSet presAssocID="{68C2B475-68B3-44F7-933D-1F2196278C6A}" presName="aSpace" presStyleCnt="0"/>
      <dgm:spPr/>
    </dgm:pt>
    <dgm:pt modelId="{85A608E7-D610-4DC7-ACB3-05C303F3D047}" type="pres">
      <dgm:prSet presAssocID="{5B6DD1A4-446D-4164-8179-90FBD92DDE4B}" presName="aNode" presStyleLbl="fgAcc1" presStyleIdx="1" presStyleCnt="3" custScaleX="164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EB128A-B7BA-4122-8465-962C380DCBD3}" type="pres">
      <dgm:prSet presAssocID="{5B6DD1A4-446D-4164-8179-90FBD92DDE4B}" presName="aSpace" presStyleCnt="0"/>
      <dgm:spPr/>
    </dgm:pt>
    <dgm:pt modelId="{54771543-1D0A-464B-A993-971B61778376}" type="pres">
      <dgm:prSet presAssocID="{363AB446-E739-4ACF-913D-A9532AC8BE2B}" presName="aNode" presStyleLbl="fgAcc1" presStyleIdx="2" presStyleCnt="3" custScaleX="162953">
        <dgm:presLayoutVars>
          <dgm:bulletEnabled val="1"/>
        </dgm:presLayoutVars>
      </dgm:prSet>
      <dgm:spPr/>
    </dgm:pt>
    <dgm:pt modelId="{CEA0545B-0D7C-413D-858C-3B70630D99D5}" type="pres">
      <dgm:prSet presAssocID="{363AB446-E739-4ACF-913D-A9532AC8BE2B}" presName="aSpace" presStyleCnt="0"/>
      <dgm:spPr/>
    </dgm:pt>
  </dgm:ptLst>
  <dgm:cxnLst>
    <dgm:cxn modelId="{FC41AA24-789A-47D1-B829-CF6BC362E3DD}" type="presOf" srcId="{5B6DD1A4-446D-4164-8179-90FBD92DDE4B}" destId="{85A608E7-D610-4DC7-ACB3-05C303F3D047}" srcOrd="0" destOrd="0" presId="urn:microsoft.com/office/officeart/2005/8/layout/pyramid2"/>
    <dgm:cxn modelId="{146237EC-956B-4B66-8B81-1FDC16C4682D}" type="presOf" srcId="{363AB446-E739-4ACF-913D-A9532AC8BE2B}" destId="{54771543-1D0A-464B-A993-971B61778376}" srcOrd="0" destOrd="0" presId="urn:microsoft.com/office/officeart/2005/8/layout/pyramid2"/>
    <dgm:cxn modelId="{910AECF6-B294-4133-8708-EDE9A94FAA7A}" srcId="{D77A15A7-0908-435C-9735-1EE72866CF3E}" destId="{5B6DD1A4-446D-4164-8179-90FBD92DDE4B}" srcOrd="1" destOrd="0" parTransId="{7D779C78-C449-4820-8786-5DDD7245A275}" sibTransId="{0DB1A5F6-23C0-4BE7-BFC7-48CED8E6C23F}"/>
    <dgm:cxn modelId="{C8C8FDDC-476A-4C67-9F06-B4BB810187A5}" srcId="{D77A15A7-0908-435C-9735-1EE72866CF3E}" destId="{68C2B475-68B3-44F7-933D-1F2196278C6A}" srcOrd="0" destOrd="0" parTransId="{825BD9B6-BA83-4DFC-874D-CBD58E68F52B}" sibTransId="{74007DD6-44B4-43DD-AC8A-96F96DF00351}"/>
    <dgm:cxn modelId="{AAF66247-20F4-4725-BCFA-97DB0D6D966E}" srcId="{D77A15A7-0908-435C-9735-1EE72866CF3E}" destId="{363AB446-E739-4ACF-913D-A9532AC8BE2B}" srcOrd="2" destOrd="0" parTransId="{6E68B8A4-DDDE-45E4-A6AD-7F0CC1D3E9BE}" sibTransId="{E055EC58-E7A6-41D3-A5E8-DBEF3F741E8C}"/>
    <dgm:cxn modelId="{D498FB0F-5218-412C-BF6F-F9B8687D8BE1}" type="presOf" srcId="{D77A15A7-0908-435C-9735-1EE72866CF3E}" destId="{7ABAB899-3151-44D2-B6FE-8E0420F835C2}" srcOrd="0" destOrd="0" presId="urn:microsoft.com/office/officeart/2005/8/layout/pyramid2"/>
    <dgm:cxn modelId="{84B2D6ED-0264-4FD8-AA6F-7ED027D90398}" type="presOf" srcId="{68C2B475-68B3-44F7-933D-1F2196278C6A}" destId="{80503CB2-942C-4827-A39A-60D5AD526BE0}" srcOrd="0" destOrd="0" presId="urn:microsoft.com/office/officeart/2005/8/layout/pyramid2"/>
    <dgm:cxn modelId="{4C041176-582F-45D4-8DED-2F24129399AE}" type="presParOf" srcId="{7ABAB899-3151-44D2-B6FE-8E0420F835C2}" destId="{DEA2D9BF-FAA8-47C4-BFEA-3DC9E966D190}" srcOrd="0" destOrd="0" presId="urn:microsoft.com/office/officeart/2005/8/layout/pyramid2"/>
    <dgm:cxn modelId="{DD4886D3-6287-4841-A2B6-3F1901F777D9}" type="presParOf" srcId="{7ABAB899-3151-44D2-B6FE-8E0420F835C2}" destId="{0FCE4EA2-FE08-444D-903D-40AF7BBC9DE5}" srcOrd="1" destOrd="0" presId="urn:microsoft.com/office/officeart/2005/8/layout/pyramid2"/>
    <dgm:cxn modelId="{9133E8DE-D4A5-4CB1-B13B-25B40C6B244E}" type="presParOf" srcId="{0FCE4EA2-FE08-444D-903D-40AF7BBC9DE5}" destId="{80503CB2-942C-4827-A39A-60D5AD526BE0}" srcOrd="0" destOrd="0" presId="urn:microsoft.com/office/officeart/2005/8/layout/pyramid2"/>
    <dgm:cxn modelId="{20EA6F94-168E-4B5B-A1B5-96CC41F20E2F}" type="presParOf" srcId="{0FCE4EA2-FE08-444D-903D-40AF7BBC9DE5}" destId="{60C40EB0-199F-4768-9A21-7E5EE928FA4F}" srcOrd="1" destOrd="0" presId="urn:microsoft.com/office/officeart/2005/8/layout/pyramid2"/>
    <dgm:cxn modelId="{6E7370F8-1379-49C6-A594-39ACB963D996}" type="presParOf" srcId="{0FCE4EA2-FE08-444D-903D-40AF7BBC9DE5}" destId="{85A608E7-D610-4DC7-ACB3-05C303F3D047}" srcOrd="2" destOrd="0" presId="urn:microsoft.com/office/officeart/2005/8/layout/pyramid2"/>
    <dgm:cxn modelId="{5F456E41-A3AE-497A-BEB7-CE81686A6AD4}" type="presParOf" srcId="{0FCE4EA2-FE08-444D-903D-40AF7BBC9DE5}" destId="{53EB128A-B7BA-4122-8465-962C380DCBD3}" srcOrd="3" destOrd="0" presId="urn:microsoft.com/office/officeart/2005/8/layout/pyramid2"/>
    <dgm:cxn modelId="{B0509AA5-FE2B-4163-A383-E0511AABB1D1}" type="presParOf" srcId="{0FCE4EA2-FE08-444D-903D-40AF7BBC9DE5}" destId="{54771543-1D0A-464B-A993-971B61778376}" srcOrd="4" destOrd="0" presId="urn:microsoft.com/office/officeart/2005/8/layout/pyramid2"/>
    <dgm:cxn modelId="{DF14E8AB-BBE6-41DD-804F-563F02C7C839}" type="presParOf" srcId="{0FCE4EA2-FE08-444D-903D-40AF7BBC9DE5}" destId="{CEA0545B-0D7C-413D-858C-3B70630D99D5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CE98006-0AB7-4CA5-9369-33FD6D44F6B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CCD6E92-CAD7-45FF-A9A1-F499ED930F54}">
      <dgm:prSet phldrT="[Текст]" custT="1"/>
      <dgm:spPr>
        <a:ln>
          <a:solidFill>
            <a:schemeClr val="bg1"/>
          </a:solidFill>
        </a:ln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r>
            <a:rPr lang="ru-RU" sz="2800" dirty="0" smtClean="0"/>
            <a:t>Поражение России</a:t>
          </a:r>
          <a:endParaRPr lang="ru-RU" sz="2800" dirty="0"/>
        </a:p>
      </dgm:t>
    </dgm:pt>
    <dgm:pt modelId="{4DA12D2E-DE21-424F-9C7A-6B97D06EA818}" type="parTrans" cxnId="{12A7EDE5-E1DD-422D-BE27-61219D475EB6}">
      <dgm:prSet/>
      <dgm:spPr/>
      <dgm:t>
        <a:bodyPr/>
        <a:lstStyle/>
        <a:p>
          <a:endParaRPr lang="ru-RU"/>
        </a:p>
      </dgm:t>
    </dgm:pt>
    <dgm:pt modelId="{5AD7899C-A153-4272-9A81-FADEA927284B}" type="sibTrans" cxnId="{12A7EDE5-E1DD-422D-BE27-61219D475EB6}">
      <dgm:prSet/>
      <dgm:spPr/>
      <dgm:t>
        <a:bodyPr/>
        <a:lstStyle/>
        <a:p>
          <a:endParaRPr lang="ru-RU"/>
        </a:p>
      </dgm:t>
    </dgm:pt>
    <dgm:pt modelId="{8FFFA2A4-5668-4B4B-8400-4A860DC83B73}">
      <dgm:prSet phldrT="[Текст]" custT="1"/>
      <dgm:spPr>
        <a:ln>
          <a:solidFill>
            <a:schemeClr val="bg1"/>
          </a:solidFill>
        </a:ln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r>
            <a:rPr lang="ru-RU" sz="2800" dirty="0" smtClean="0"/>
            <a:t>Дипломатическая изоляция</a:t>
          </a:r>
          <a:endParaRPr lang="ru-RU" sz="2800" dirty="0"/>
        </a:p>
      </dgm:t>
    </dgm:pt>
    <dgm:pt modelId="{46987041-92EF-44D6-B7F3-FD657B67BFB9}" type="parTrans" cxnId="{1A4D9A81-21B0-49F3-9DD0-BED740893C71}">
      <dgm:prSet/>
      <dgm:spPr/>
      <dgm:t>
        <a:bodyPr/>
        <a:lstStyle/>
        <a:p>
          <a:endParaRPr lang="ru-RU"/>
        </a:p>
      </dgm:t>
    </dgm:pt>
    <dgm:pt modelId="{05EE69C8-0574-47F1-9A65-BECD245ADA4E}" type="sibTrans" cxnId="{1A4D9A81-21B0-49F3-9DD0-BED740893C71}">
      <dgm:prSet/>
      <dgm:spPr/>
      <dgm:t>
        <a:bodyPr/>
        <a:lstStyle/>
        <a:p>
          <a:endParaRPr lang="ru-RU"/>
        </a:p>
      </dgm:t>
    </dgm:pt>
    <dgm:pt modelId="{ACE3FF44-B9D9-4F68-BECE-2A73C67B456A}">
      <dgm:prSet phldrT="[Текст]"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r>
            <a:rPr lang="ru-RU" sz="2400" dirty="0" smtClean="0"/>
            <a:t>Англия и США заняли </a:t>
          </a:r>
          <a:r>
            <a:rPr lang="ru-RU" sz="2400" dirty="0" err="1" smtClean="0"/>
            <a:t>прояпонскую</a:t>
          </a:r>
          <a:r>
            <a:rPr lang="ru-RU" sz="2400" dirty="0" smtClean="0"/>
            <a:t> политику</a:t>
          </a:r>
          <a:endParaRPr lang="ru-RU" sz="2400" dirty="0"/>
        </a:p>
      </dgm:t>
    </dgm:pt>
    <dgm:pt modelId="{F64E9A8B-AFDB-43CF-933A-416EC947F503}" type="parTrans" cxnId="{E74DCF3E-9CB0-490C-96A3-AC5637BE1CAF}">
      <dgm:prSet/>
      <dgm:spPr/>
      <dgm:t>
        <a:bodyPr/>
        <a:lstStyle/>
        <a:p>
          <a:endParaRPr lang="ru-RU"/>
        </a:p>
      </dgm:t>
    </dgm:pt>
    <dgm:pt modelId="{5D5EB9A1-8F87-498C-86E0-72F2FC5DD34F}" type="sibTrans" cxnId="{E74DCF3E-9CB0-490C-96A3-AC5637BE1CAF}">
      <dgm:prSet/>
      <dgm:spPr/>
      <dgm:t>
        <a:bodyPr/>
        <a:lstStyle/>
        <a:p>
          <a:endParaRPr lang="ru-RU"/>
        </a:p>
      </dgm:t>
    </dgm:pt>
    <dgm:pt modelId="{9F049568-A1DA-4BAE-B60F-A0B6FEDA0EB0}">
      <dgm:prSet custT="1"/>
      <dgm:spPr>
        <a:solidFill>
          <a:schemeClr val="accent2">
            <a:alpha val="90000"/>
          </a:schemeClr>
        </a:solidFill>
      </dgm:spPr>
      <dgm:t>
        <a:bodyPr/>
        <a:lstStyle/>
        <a:p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Плохое вооружение, плохие дороги и снабжение, ошибки командования</a:t>
          </a:r>
          <a:endParaRPr lang="ru-RU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63B7B90-4AFC-4BF1-9919-926CD47F6710}" type="parTrans" cxnId="{76861F11-744B-465C-B4A0-0357A19792B1}">
      <dgm:prSet/>
      <dgm:spPr/>
    </dgm:pt>
    <dgm:pt modelId="{34539E1A-4ED3-407C-A054-1EC9DAD845A6}" type="sibTrans" cxnId="{76861F11-744B-465C-B4A0-0357A19792B1}">
      <dgm:prSet/>
      <dgm:spPr/>
    </dgm:pt>
    <dgm:pt modelId="{DD958D4B-3AC7-4062-B18C-08DB28D34E67}">
      <dgm:prSet custT="1"/>
      <dgm:spPr>
        <a:solidFill>
          <a:schemeClr val="accent2">
            <a:alpha val="90000"/>
          </a:schemeClr>
        </a:solidFill>
      </dgm:spPr>
      <dgm:t>
        <a:bodyPr/>
        <a:lstStyle/>
        <a:p>
          <a:r>
            <a: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Франция провозгласила нейтралитет</a:t>
          </a:r>
          <a:endParaRPr lang="ru-RU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46081FB-2C85-422B-BE42-8B79FAE40755}" type="parTrans" cxnId="{E122548F-DC97-4F71-B51D-335865170109}">
      <dgm:prSet/>
      <dgm:spPr/>
    </dgm:pt>
    <dgm:pt modelId="{D7DBA72A-F82B-4ADB-BE0C-E5E30CE1B4CE}" type="sibTrans" cxnId="{E122548F-DC97-4F71-B51D-335865170109}">
      <dgm:prSet/>
      <dgm:spPr/>
    </dgm:pt>
    <dgm:pt modelId="{B7C95B8B-F7D9-4C41-BF11-E7690C2DA843}">
      <dgm:prSet custT="1"/>
      <dgm:spPr>
        <a:solidFill>
          <a:schemeClr val="accent2">
            <a:alpha val="90000"/>
          </a:schemeClr>
        </a:solidFill>
      </dgm:spPr>
      <dgm:t>
        <a:bodyPr/>
        <a:lstStyle/>
        <a:p>
          <a:r>
            <a: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Подорвано влияние России на Дальнем Востоке</a:t>
          </a:r>
          <a:endParaRPr lang="ru-RU" sz="2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C86A38D-7A45-4ADE-8F7A-10E4D51DE1AD}" type="parTrans" cxnId="{E1FD6904-F7D1-469E-9528-FA2402F3B042}">
      <dgm:prSet/>
      <dgm:spPr/>
    </dgm:pt>
    <dgm:pt modelId="{DE86E39C-6DD8-431D-A0B2-48AA5498C910}" type="sibTrans" cxnId="{E1FD6904-F7D1-469E-9528-FA2402F3B042}">
      <dgm:prSet/>
      <dgm:spPr/>
    </dgm:pt>
    <dgm:pt modelId="{916998E4-52B4-4741-BEEB-931C27777289}" type="pres">
      <dgm:prSet presAssocID="{6CE98006-0AB7-4CA5-9369-33FD6D44F6B5}" presName="linear" presStyleCnt="0">
        <dgm:presLayoutVars>
          <dgm:dir/>
          <dgm:animLvl val="lvl"/>
          <dgm:resizeHandles val="exact"/>
        </dgm:presLayoutVars>
      </dgm:prSet>
      <dgm:spPr/>
    </dgm:pt>
    <dgm:pt modelId="{E60C0589-913E-421E-B0B7-CC8AC3EFDCC2}" type="pres">
      <dgm:prSet presAssocID="{7CCD6E92-CAD7-45FF-A9A1-F499ED930F54}" presName="parentLin" presStyleCnt="0"/>
      <dgm:spPr/>
    </dgm:pt>
    <dgm:pt modelId="{2A0AE0AC-8286-4A56-915A-9AF1044E4C62}" type="pres">
      <dgm:prSet presAssocID="{7CCD6E92-CAD7-45FF-A9A1-F499ED930F54}" presName="parentLeftMargin" presStyleLbl="node1" presStyleIdx="0" presStyleCnt="3"/>
      <dgm:spPr/>
    </dgm:pt>
    <dgm:pt modelId="{5E6D422E-1C6F-42B2-ADBD-6849B1ADDE1B}" type="pres">
      <dgm:prSet presAssocID="{7CCD6E92-CAD7-45FF-A9A1-F499ED930F54}" presName="parentText" presStyleLbl="node1" presStyleIdx="0" presStyleCnt="3" custLinFactNeighborX="32806" custLinFactNeighborY="-75302">
        <dgm:presLayoutVars>
          <dgm:chMax val="0"/>
          <dgm:bulletEnabled val="1"/>
        </dgm:presLayoutVars>
      </dgm:prSet>
      <dgm:spPr/>
    </dgm:pt>
    <dgm:pt modelId="{1342F423-AF46-4E2F-B790-3322123BCF20}" type="pres">
      <dgm:prSet presAssocID="{7CCD6E92-CAD7-45FF-A9A1-F499ED930F54}" presName="negativeSpace" presStyleCnt="0"/>
      <dgm:spPr/>
    </dgm:pt>
    <dgm:pt modelId="{278A88EC-4303-4BA4-B7A3-857ECA9785DB}" type="pres">
      <dgm:prSet presAssocID="{7CCD6E92-CAD7-45FF-A9A1-F499ED930F54}" presName="childText" presStyleLbl="conFgAcc1" presStyleIdx="0" presStyleCnt="3">
        <dgm:presLayoutVars>
          <dgm:bulletEnabled val="1"/>
        </dgm:presLayoutVars>
      </dgm:prSet>
      <dgm:spPr/>
    </dgm:pt>
    <dgm:pt modelId="{FF2F52C6-5050-4744-85F7-C249AEA15649}" type="pres">
      <dgm:prSet presAssocID="{5AD7899C-A153-4272-9A81-FADEA927284B}" presName="spaceBetweenRectangles" presStyleCnt="0"/>
      <dgm:spPr/>
    </dgm:pt>
    <dgm:pt modelId="{621F57F9-6C3F-4A39-AD7E-80208478146D}" type="pres">
      <dgm:prSet presAssocID="{8FFFA2A4-5668-4B4B-8400-4A860DC83B73}" presName="parentLin" presStyleCnt="0"/>
      <dgm:spPr/>
    </dgm:pt>
    <dgm:pt modelId="{185A8850-760C-48B9-B025-1CC1C63573F2}" type="pres">
      <dgm:prSet presAssocID="{8FFFA2A4-5668-4B4B-8400-4A860DC83B73}" presName="parentLeftMargin" presStyleLbl="node1" presStyleIdx="0" presStyleCnt="3"/>
      <dgm:spPr/>
    </dgm:pt>
    <dgm:pt modelId="{7C4D074C-088E-41D3-820B-E2605750F6E8}" type="pres">
      <dgm:prSet presAssocID="{8FFFA2A4-5668-4B4B-8400-4A860DC83B73}" presName="parentText" presStyleLbl="node1" presStyleIdx="1" presStyleCnt="3" custLinFactNeighborX="32807" custLinFactNeighborY="-25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28DE92-08BE-4E9C-B606-EF89C4F731DE}" type="pres">
      <dgm:prSet presAssocID="{8FFFA2A4-5668-4B4B-8400-4A860DC83B73}" presName="negativeSpace" presStyleCnt="0"/>
      <dgm:spPr/>
    </dgm:pt>
    <dgm:pt modelId="{4459516F-0787-4017-B54A-5A71B1C5EE2F}" type="pres">
      <dgm:prSet presAssocID="{8FFFA2A4-5668-4B4B-8400-4A860DC83B73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632662-6A9B-4A08-8F03-FB0DA22D968C}" type="pres">
      <dgm:prSet presAssocID="{05EE69C8-0574-47F1-9A65-BECD245ADA4E}" presName="spaceBetweenRectangles" presStyleCnt="0"/>
      <dgm:spPr/>
    </dgm:pt>
    <dgm:pt modelId="{187921D2-9DD2-40EF-AA71-CEF758E6122E}" type="pres">
      <dgm:prSet presAssocID="{ACE3FF44-B9D9-4F68-BECE-2A73C67B456A}" presName="parentLin" presStyleCnt="0"/>
      <dgm:spPr/>
    </dgm:pt>
    <dgm:pt modelId="{D895AC79-69D1-41AF-9D6B-F5812DCAAA58}" type="pres">
      <dgm:prSet presAssocID="{ACE3FF44-B9D9-4F68-BECE-2A73C67B456A}" presName="parentLeftMargin" presStyleLbl="node1" presStyleIdx="1" presStyleCnt="3"/>
      <dgm:spPr/>
    </dgm:pt>
    <dgm:pt modelId="{287639C1-E29A-4B1F-8BEA-14202C3047CA}" type="pres">
      <dgm:prSet presAssocID="{ACE3FF44-B9D9-4F68-BECE-2A73C67B456A}" presName="parentText" presStyleLbl="node1" presStyleIdx="2" presStyleCnt="3" custLinFactNeighborX="9369" custLinFactNeighborY="-105">
        <dgm:presLayoutVars>
          <dgm:chMax val="0"/>
          <dgm:bulletEnabled val="1"/>
        </dgm:presLayoutVars>
      </dgm:prSet>
      <dgm:spPr/>
    </dgm:pt>
    <dgm:pt modelId="{B65587EE-10C1-4FB2-B925-8D0789DF868F}" type="pres">
      <dgm:prSet presAssocID="{ACE3FF44-B9D9-4F68-BECE-2A73C67B456A}" presName="negativeSpace" presStyleCnt="0"/>
      <dgm:spPr/>
    </dgm:pt>
    <dgm:pt modelId="{1078D80E-BA70-46BB-A791-91A76F80795C}" type="pres">
      <dgm:prSet presAssocID="{ACE3FF44-B9D9-4F68-BECE-2A73C67B456A}" presName="childText" presStyleLbl="conFgAcc1" presStyleIdx="2" presStyleCnt="3" custLinFactNeighborX="2857" custLinFactNeighborY="5908">
        <dgm:presLayoutVars>
          <dgm:bulletEnabled val="1"/>
        </dgm:presLayoutVars>
      </dgm:prSet>
      <dgm:spPr/>
    </dgm:pt>
  </dgm:ptLst>
  <dgm:cxnLst>
    <dgm:cxn modelId="{F5B37135-12D6-4BF3-B791-01D7E34F94B1}" type="presOf" srcId="{8FFFA2A4-5668-4B4B-8400-4A860DC83B73}" destId="{185A8850-760C-48B9-B025-1CC1C63573F2}" srcOrd="0" destOrd="0" presId="urn:microsoft.com/office/officeart/2005/8/layout/list1"/>
    <dgm:cxn modelId="{A8DEA19F-9EFC-4841-A80F-ACED1E0E0775}" type="presOf" srcId="{ACE3FF44-B9D9-4F68-BECE-2A73C67B456A}" destId="{287639C1-E29A-4B1F-8BEA-14202C3047CA}" srcOrd="1" destOrd="0" presId="urn:microsoft.com/office/officeart/2005/8/layout/list1"/>
    <dgm:cxn modelId="{7BA27515-C2DD-4C9A-BF16-DA925D3AAC78}" type="presOf" srcId="{B7C95B8B-F7D9-4C41-BF11-E7690C2DA843}" destId="{4459516F-0787-4017-B54A-5A71B1C5EE2F}" srcOrd="0" destOrd="0" presId="urn:microsoft.com/office/officeart/2005/8/layout/list1"/>
    <dgm:cxn modelId="{42F8A25D-113F-43BB-ADFA-4CD8C76B07A9}" type="presOf" srcId="{DD958D4B-3AC7-4062-B18C-08DB28D34E67}" destId="{1078D80E-BA70-46BB-A791-91A76F80795C}" srcOrd="0" destOrd="0" presId="urn:microsoft.com/office/officeart/2005/8/layout/list1"/>
    <dgm:cxn modelId="{E0D24675-F64D-4F20-94BA-204678AA9CFC}" type="presOf" srcId="{9F049568-A1DA-4BAE-B60F-A0B6FEDA0EB0}" destId="{278A88EC-4303-4BA4-B7A3-857ECA9785DB}" srcOrd="0" destOrd="0" presId="urn:microsoft.com/office/officeart/2005/8/layout/list1"/>
    <dgm:cxn modelId="{E1FD6904-F7D1-469E-9528-FA2402F3B042}" srcId="{8FFFA2A4-5668-4B4B-8400-4A860DC83B73}" destId="{B7C95B8B-F7D9-4C41-BF11-E7690C2DA843}" srcOrd="0" destOrd="0" parTransId="{0C86A38D-7A45-4ADE-8F7A-10E4D51DE1AD}" sibTransId="{DE86E39C-6DD8-431D-A0B2-48AA5498C910}"/>
    <dgm:cxn modelId="{B45B1937-C1F4-44BE-887A-27F2382BA07F}" type="presOf" srcId="{6CE98006-0AB7-4CA5-9369-33FD6D44F6B5}" destId="{916998E4-52B4-4741-BEEB-931C27777289}" srcOrd="0" destOrd="0" presId="urn:microsoft.com/office/officeart/2005/8/layout/list1"/>
    <dgm:cxn modelId="{1A4D9A81-21B0-49F3-9DD0-BED740893C71}" srcId="{6CE98006-0AB7-4CA5-9369-33FD6D44F6B5}" destId="{8FFFA2A4-5668-4B4B-8400-4A860DC83B73}" srcOrd="1" destOrd="0" parTransId="{46987041-92EF-44D6-B7F3-FD657B67BFB9}" sibTransId="{05EE69C8-0574-47F1-9A65-BECD245ADA4E}"/>
    <dgm:cxn modelId="{C8520778-5FB5-4A00-94A0-625AF7877896}" type="presOf" srcId="{8FFFA2A4-5668-4B4B-8400-4A860DC83B73}" destId="{7C4D074C-088E-41D3-820B-E2605750F6E8}" srcOrd="1" destOrd="0" presId="urn:microsoft.com/office/officeart/2005/8/layout/list1"/>
    <dgm:cxn modelId="{B63AF6AC-6A77-40BE-AA9B-F4C001353DBE}" type="presOf" srcId="{7CCD6E92-CAD7-45FF-A9A1-F499ED930F54}" destId="{5E6D422E-1C6F-42B2-ADBD-6849B1ADDE1B}" srcOrd="1" destOrd="0" presId="urn:microsoft.com/office/officeart/2005/8/layout/list1"/>
    <dgm:cxn modelId="{156F5AEF-6F3F-4DB8-98B2-1278DBE2B2B9}" type="presOf" srcId="{ACE3FF44-B9D9-4F68-BECE-2A73C67B456A}" destId="{D895AC79-69D1-41AF-9D6B-F5812DCAAA58}" srcOrd="0" destOrd="0" presId="urn:microsoft.com/office/officeart/2005/8/layout/list1"/>
    <dgm:cxn modelId="{E122548F-DC97-4F71-B51D-335865170109}" srcId="{ACE3FF44-B9D9-4F68-BECE-2A73C67B456A}" destId="{DD958D4B-3AC7-4062-B18C-08DB28D34E67}" srcOrd="0" destOrd="0" parTransId="{B46081FB-2C85-422B-BE42-8B79FAE40755}" sibTransId="{D7DBA72A-F82B-4ADB-BE0C-E5E30CE1B4CE}"/>
    <dgm:cxn modelId="{12A7EDE5-E1DD-422D-BE27-61219D475EB6}" srcId="{6CE98006-0AB7-4CA5-9369-33FD6D44F6B5}" destId="{7CCD6E92-CAD7-45FF-A9A1-F499ED930F54}" srcOrd="0" destOrd="0" parTransId="{4DA12D2E-DE21-424F-9C7A-6B97D06EA818}" sibTransId="{5AD7899C-A153-4272-9A81-FADEA927284B}"/>
    <dgm:cxn modelId="{75FCA0E1-9C14-4460-BC2D-F972B3B7DCD7}" type="presOf" srcId="{7CCD6E92-CAD7-45FF-A9A1-F499ED930F54}" destId="{2A0AE0AC-8286-4A56-915A-9AF1044E4C62}" srcOrd="0" destOrd="0" presId="urn:microsoft.com/office/officeart/2005/8/layout/list1"/>
    <dgm:cxn modelId="{76861F11-744B-465C-B4A0-0357A19792B1}" srcId="{7CCD6E92-CAD7-45FF-A9A1-F499ED930F54}" destId="{9F049568-A1DA-4BAE-B60F-A0B6FEDA0EB0}" srcOrd="0" destOrd="0" parTransId="{263B7B90-4AFC-4BF1-9919-926CD47F6710}" sibTransId="{34539E1A-4ED3-407C-A054-1EC9DAD845A6}"/>
    <dgm:cxn modelId="{E74DCF3E-9CB0-490C-96A3-AC5637BE1CAF}" srcId="{6CE98006-0AB7-4CA5-9369-33FD6D44F6B5}" destId="{ACE3FF44-B9D9-4F68-BECE-2A73C67B456A}" srcOrd="2" destOrd="0" parTransId="{F64E9A8B-AFDB-43CF-933A-416EC947F503}" sibTransId="{5D5EB9A1-8F87-498C-86E0-72F2FC5DD34F}"/>
    <dgm:cxn modelId="{9D48A18F-1327-44B1-8683-08DF2514EDE2}" type="presParOf" srcId="{916998E4-52B4-4741-BEEB-931C27777289}" destId="{E60C0589-913E-421E-B0B7-CC8AC3EFDCC2}" srcOrd="0" destOrd="0" presId="urn:microsoft.com/office/officeart/2005/8/layout/list1"/>
    <dgm:cxn modelId="{149DDB30-1693-4DD0-9DE3-97B651E58D2E}" type="presParOf" srcId="{E60C0589-913E-421E-B0B7-CC8AC3EFDCC2}" destId="{2A0AE0AC-8286-4A56-915A-9AF1044E4C62}" srcOrd="0" destOrd="0" presId="urn:microsoft.com/office/officeart/2005/8/layout/list1"/>
    <dgm:cxn modelId="{573931E2-563C-496D-8F56-DCABE1A81F82}" type="presParOf" srcId="{E60C0589-913E-421E-B0B7-CC8AC3EFDCC2}" destId="{5E6D422E-1C6F-42B2-ADBD-6849B1ADDE1B}" srcOrd="1" destOrd="0" presId="urn:microsoft.com/office/officeart/2005/8/layout/list1"/>
    <dgm:cxn modelId="{8B6A0FA5-631C-49F0-868E-78FBE8E66B27}" type="presParOf" srcId="{916998E4-52B4-4741-BEEB-931C27777289}" destId="{1342F423-AF46-4E2F-B790-3322123BCF20}" srcOrd="1" destOrd="0" presId="urn:microsoft.com/office/officeart/2005/8/layout/list1"/>
    <dgm:cxn modelId="{DC76A546-29E6-4808-BB6C-4E5365EF849C}" type="presParOf" srcId="{916998E4-52B4-4741-BEEB-931C27777289}" destId="{278A88EC-4303-4BA4-B7A3-857ECA9785DB}" srcOrd="2" destOrd="0" presId="urn:microsoft.com/office/officeart/2005/8/layout/list1"/>
    <dgm:cxn modelId="{0256A8A9-6AB7-4AF4-AA1C-02237E633F87}" type="presParOf" srcId="{916998E4-52B4-4741-BEEB-931C27777289}" destId="{FF2F52C6-5050-4744-85F7-C249AEA15649}" srcOrd="3" destOrd="0" presId="urn:microsoft.com/office/officeart/2005/8/layout/list1"/>
    <dgm:cxn modelId="{5AF22D7C-47CA-48F8-8C31-37E1125E2558}" type="presParOf" srcId="{916998E4-52B4-4741-BEEB-931C27777289}" destId="{621F57F9-6C3F-4A39-AD7E-80208478146D}" srcOrd="4" destOrd="0" presId="urn:microsoft.com/office/officeart/2005/8/layout/list1"/>
    <dgm:cxn modelId="{D046423E-01B9-4DB8-BEDA-A89B6F5E5DF1}" type="presParOf" srcId="{621F57F9-6C3F-4A39-AD7E-80208478146D}" destId="{185A8850-760C-48B9-B025-1CC1C63573F2}" srcOrd="0" destOrd="0" presId="urn:microsoft.com/office/officeart/2005/8/layout/list1"/>
    <dgm:cxn modelId="{230EDEAD-62E2-4B55-8D4D-82A95307ED2A}" type="presParOf" srcId="{621F57F9-6C3F-4A39-AD7E-80208478146D}" destId="{7C4D074C-088E-41D3-820B-E2605750F6E8}" srcOrd="1" destOrd="0" presId="urn:microsoft.com/office/officeart/2005/8/layout/list1"/>
    <dgm:cxn modelId="{3929CCB7-11B9-44A1-8025-A0928D13ED04}" type="presParOf" srcId="{916998E4-52B4-4741-BEEB-931C27777289}" destId="{E228DE92-08BE-4E9C-B606-EF89C4F731DE}" srcOrd="5" destOrd="0" presId="urn:microsoft.com/office/officeart/2005/8/layout/list1"/>
    <dgm:cxn modelId="{A1A32BAE-E753-4520-8FD0-C05044EBD5F0}" type="presParOf" srcId="{916998E4-52B4-4741-BEEB-931C27777289}" destId="{4459516F-0787-4017-B54A-5A71B1C5EE2F}" srcOrd="6" destOrd="0" presId="urn:microsoft.com/office/officeart/2005/8/layout/list1"/>
    <dgm:cxn modelId="{9AA178E0-6CCB-4223-B4EE-5C7A715E4358}" type="presParOf" srcId="{916998E4-52B4-4741-BEEB-931C27777289}" destId="{33632662-6A9B-4A08-8F03-FB0DA22D968C}" srcOrd="7" destOrd="0" presId="urn:microsoft.com/office/officeart/2005/8/layout/list1"/>
    <dgm:cxn modelId="{F7BAC23D-AA32-48B6-B78A-4C740A36DB1E}" type="presParOf" srcId="{916998E4-52B4-4741-BEEB-931C27777289}" destId="{187921D2-9DD2-40EF-AA71-CEF758E6122E}" srcOrd="8" destOrd="0" presId="urn:microsoft.com/office/officeart/2005/8/layout/list1"/>
    <dgm:cxn modelId="{8FE9A1FF-6DD2-4E5A-8721-53F3A71FEFDC}" type="presParOf" srcId="{187921D2-9DD2-40EF-AA71-CEF758E6122E}" destId="{D895AC79-69D1-41AF-9D6B-F5812DCAAA58}" srcOrd="0" destOrd="0" presId="urn:microsoft.com/office/officeart/2005/8/layout/list1"/>
    <dgm:cxn modelId="{DCF5BC0E-BC0D-4654-B079-1BFB3CE743CD}" type="presParOf" srcId="{187921D2-9DD2-40EF-AA71-CEF758E6122E}" destId="{287639C1-E29A-4B1F-8BEA-14202C3047CA}" srcOrd="1" destOrd="0" presId="urn:microsoft.com/office/officeart/2005/8/layout/list1"/>
    <dgm:cxn modelId="{4B284770-94A8-4932-9886-5DC4041F76C6}" type="presParOf" srcId="{916998E4-52B4-4741-BEEB-931C27777289}" destId="{B65587EE-10C1-4FB2-B925-8D0789DF868F}" srcOrd="9" destOrd="0" presId="urn:microsoft.com/office/officeart/2005/8/layout/list1"/>
    <dgm:cxn modelId="{CA1E6774-B5A2-4908-9A55-BA2234C93AE7}" type="presParOf" srcId="{916998E4-52B4-4741-BEEB-931C27777289}" destId="{1078D80E-BA70-46BB-A791-91A76F80795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C7C7E5A-087E-4402-A191-DC24750C2E1B}">
      <dsp:nvSpPr>
        <dsp:cNvPr id="0" name=""/>
        <dsp:cNvSpPr/>
      </dsp:nvSpPr>
      <dsp:spPr>
        <a:xfrm>
          <a:off x="3538618" y="106984"/>
          <a:ext cx="1941020" cy="159618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Россия</a:t>
          </a:r>
          <a:endParaRPr lang="ru-RU" sz="2800" kern="1200" dirty="0"/>
        </a:p>
      </dsp:txBody>
      <dsp:txXfrm>
        <a:off x="3538618" y="106984"/>
        <a:ext cx="1941020" cy="1596181"/>
      </dsp:txXfrm>
    </dsp:sp>
    <dsp:sp modelId="{452E4115-5936-4348-8D18-2AA40977BB9A}">
      <dsp:nvSpPr>
        <dsp:cNvPr id="0" name=""/>
        <dsp:cNvSpPr/>
      </dsp:nvSpPr>
      <dsp:spPr>
        <a:xfrm rot="2001674">
          <a:off x="5345805" y="1285087"/>
          <a:ext cx="299183" cy="53871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2001674">
        <a:off x="5345805" y="1285087"/>
        <a:ext cx="299183" cy="538711"/>
      </dsp:txXfrm>
    </dsp:sp>
    <dsp:sp modelId="{E48D649F-CE77-40E9-9480-040C0C540244}">
      <dsp:nvSpPr>
        <dsp:cNvPr id="0" name=""/>
        <dsp:cNvSpPr/>
      </dsp:nvSpPr>
      <dsp:spPr>
        <a:xfrm>
          <a:off x="5533579" y="1409994"/>
          <a:ext cx="1909160" cy="159618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Япония</a:t>
          </a:r>
          <a:endParaRPr lang="ru-RU" sz="2100" kern="1200" dirty="0"/>
        </a:p>
      </dsp:txBody>
      <dsp:txXfrm>
        <a:off x="5533579" y="1409994"/>
        <a:ext cx="1909160" cy="1596181"/>
      </dsp:txXfrm>
    </dsp:sp>
    <dsp:sp modelId="{9A8B84AC-D75B-4398-A17A-C6750FE82A92}">
      <dsp:nvSpPr>
        <dsp:cNvPr id="0" name=""/>
        <dsp:cNvSpPr/>
      </dsp:nvSpPr>
      <dsp:spPr>
        <a:xfrm rot="6480000">
          <a:off x="5898473" y="3086302"/>
          <a:ext cx="433634" cy="53871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6480000">
        <a:off x="5898473" y="3086302"/>
        <a:ext cx="433634" cy="538711"/>
      </dsp:txXfrm>
    </dsp:sp>
    <dsp:sp modelId="{8CF8808A-F3CB-4085-B422-99DA64C025AE}">
      <dsp:nvSpPr>
        <dsp:cNvPr id="0" name=""/>
        <dsp:cNvSpPr/>
      </dsp:nvSpPr>
      <dsp:spPr>
        <a:xfrm>
          <a:off x="4825394" y="3731007"/>
          <a:ext cx="1845026" cy="1510674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Германия</a:t>
          </a:r>
          <a:endParaRPr lang="ru-RU" sz="2100" kern="1200" dirty="0"/>
        </a:p>
      </dsp:txBody>
      <dsp:txXfrm>
        <a:off x="4825394" y="3731007"/>
        <a:ext cx="1845026" cy="1510674"/>
      </dsp:txXfrm>
    </dsp:sp>
    <dsp:sp modelId="{9831DB07-E66D-4DB3-A219-33E09C4668B8}">
      <dsp:nvSpPr>
        <dsp:cNvPr id="0" name=""/>
        <dsp:cNvSpPr/>
      </dsp:nvSpPr>
      <dsp:spPr>
        <a:xfrm rot="10844866">
          <a:off x="4225798" y="4199888"/>
          <a:ext cx="423820" cy="53871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44866">
        <a:off x="4225798" y="4199888"/>
        <a:ext cx="423820" cy="538711"/>
      </dsp:txXfrm>
    </dsp:sp>
    <dsp:sp modelId="{B255697F-A64A-4EF9-8FC7-7F5DDD9C49C5}">
      <dsp:nvSpPr>
        <dsp:cNvPr id="0" name=""/>
        <dsp:cNvSpPr/>
      </dsp:nvSpPr>
      <dsp:spPr>
        <a:xfrm>
          <a:off x="2104457" y="3653240"/>
          <a:ext cx="1921579" cy="1596181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США</a:t>
          </a:r>
          <a:endParaRPr lang="ru-RU" sz="2100" kern="1200" dirty="0"/>
        </a:p>
      </dsp:txBody>
      <dsp:txXfrm>
        <a:off x="2104457" y="3653240"/>
        <a:ext cx="1921579" cy="1596181"/>
      </dsp:txXfrm>
    </dsp:sp>
    <dsp:sp modelId="{D8D6BD81-6BC6-4245-9CA2-89EB1F642D69}">
      <dsp:nvSpPr>
        <dsp:cNvPr id="0" name=""/>
        <dsp:cNvSpPr/>
      </dsp:nvSpPr>
      <dsp:spPr>
        <a:xfrm rot="15485767">
          <a:off x="2698075" y="3133949"/>
          <a:ext cx="292486" cy="53871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5485767">
        <a:off x="2698075" y="3133949"/>
        <a:ext cx="292486" cy="538711"/>
      </dsp:txXfrm>
    </dsp:sp>
    <dsp:sp modelId="{F3FD3801-9A6E-4639-8264-971A3F1C0439}">
      <dsp:nvSpPr>
        <dsp:cNvPr id="0" name=""/>
        <dsp:cNvSpPr/>
      </dsp:nvSpPr>
      <dsp:spPr>
        <a:xfrm>
          <a:off x="1709360" y="1542300"/>
          <a:ext cx="1821785" cy="1596181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Англия</a:t>
          </a:r>
          <a:endParaRPr lang="ru-RU" sz="2100" kern="1200" dirty="0"/>
        </a:p>
      </dsp:txBody>
      <dsp:txXfrm>
        <a:off x="1709360" y="1542300"/>
        <a:ext cx="1821785" cy="1596181"/>
      </dsp:txXfrm>
    </dsp:sp>
    <dsp:sp modelId="{CE251830-3F89-4CB0-9676-A3FA053DCEDC}">
      <dsp:nvSpPr>
        <dsp:cNvPr id="0" name=""/>
        <dsp:cNvSpPr/>
      </dsp:nvSpPr>
      <dsp:spPr>
        <a:xfrm rot="19366176">
          <a:off x="3382647" y="1368304"/>
          <a:ext cx="324800" cy="53871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9366176">
        <a:off x="3382647" y="1368304"/>
        <a:ext cx="324800" cy="53871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FA7285-8BC4-4412-A7BE-B9925121E5A9}">
      <dsp:nvSpPr>
        <dsp:cNvPr id="0" name=""/>
        <dsp:cNvSpPr/>
      </dsp:nvSpPr>
      <dsp:spPr>
        <a:xfrm>
          <a:off x="0" y="371483"/>
          <a:ext cx="4400568" cy="440056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454EA3-489F-44C7-8415-B753FDBC159D}">
      <dsp:nvSpPr>
        <dsp:cNvPr id="0" name=""/>
        <dsp:cNvSpPr/>
      </dsp:nvSpPr>
      <dsp:spPr>
        <a:xfrm>
          <a:off x="2143142" y="357182"/>
          <a:ext cx="5133996" cy="440056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Военное -морское присутствие России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 Китае </a:t>
          </a:r>
          <a:endParaRPr lang="ru-RU" sz="20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143142" y="357182"/>
        <a:ext cx="2566998" cy="1320173"/>
      </dsp:txXfrm>
    </dsp:sp>
    <dsp:sp modelId="{621040B1-6F11-4B49-9420-C9C40CBEEE9F}">
      <dsp:nvSpPr>
        <dsp:cNvPr id="0" name=""/>
        <dsp:cNvSpPr/>
      </dsp:nvSpPr>
      <dsp:spPr>
        <a:xfrm>
          <a:off x="770100" y="1691657"/>
          <a:ext cx="2860366" cy="286036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90AFC7-197A-4CC7-90D8-BE0A123292A9}">
      <dsp:nvSpPr>
        <dsp:cNvPr id="0" name=""/>
        <dsp:cNvSpPr/>
      </dsp:nvSpPr>
      <dsp:spPr>
        <a:xfrm>
          <a:off x="2200284" y="1712280"/>
          <a:ext cx="5133996" cy="2860366"/>
        </a:xfrm>
        <a:prstGeom prst="rect">
          <a:avLst/>
        </a:prstGeom>
        <a:solidFill>
          <a:srgbClr val="00B0F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1900 г.</a:t>
          </a:r>
          <a:endParaRPr lang="ru-RU" sz="2800" b="1" kern="1200" dirty="0"/>
        </a:p>
      </dsp:txBody>
      <dsp:txXfrm>
        <a:off x="2200284" y="1712280"/>
        <a:ext cx="2566998" cy="1320168"/>
      </dsp:txXfrm>
    </dsp:sp>
    <dsp:sp modelId="{7BB78E6E-E7A1-4647-A0D1-4AE1C10963EC}">
      <dsp:nvSpPr>
        <dsp:cNvPr id="0" name=""/>
        <dsp:cNvSpPr/>
      </dsp:nvSpPr>
      <dsp:spPr>
        <a:xfrm>
          <a:off x="1540199" y="3011826"/>
          <a:ext cx="1320169" cy="132016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5C511C-EDDC-4AC8-B9BA-6B8B0DA89078}">
      <dsp:nvSpPr>
        <dsp:cNvPr id="0" name=""/>
        <dsp:cNvSpPr/>
      </dsp:nvSpPr>
      <dsp:spPr>
        <a:xfrm>
          <a:off x="2143142" y="3071827"/>
          <a:ext cx="5133996" cy="132016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1903</a:t>
          </a:r>
          <a:endParaRPr lang="ru-RU" sz="3200" b="1" kern="1200" dirty="0"/>
        </a:p>
      </dsp:txBody>
      <dsp:txXfrm>
        <a:off x="2143142" y="3071827"/>
        <a:ext cx="2566998" cy="1320169"/>
      </dsp:txXfrm>
    </dsp:sp>
    <dsp:sp modelId="{333884AA-D229-4E4A-BF29-7ACD46BCBC9A}">
      <dsp:nvSpPr>
        <dsp:cNvPr id="0" name=""/>
        <dsp:cNvSpPr/>
      </dsp:nvSpPr>
      <dsp:spPr>
        <a:xfrm>
          <a:off x="4767282" y="371484"/>
          <a:ext cx="2566998" cy="1320173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Порт </a:t>
          </a:r>
          <a:r>
            <a:rPr lang="ru-RU" sz="2000" kern="1200" dirty="0" err="1" smtClean="0"/>
            <a:t>Чиньхуандо</a:t>
          </a:r>
          <a:endParaRPr lang="ru-RU" sz="2000" kern="1200" dirty="0"/>
        </a:p>
      </dsp:txBody>
      <dsp:txXfrm>
        <a:off x="4767282" y="371484"/>
        <a:ext cx="2566998" cy="1320173"/>
      </dsp:txXfrm>
    </dsp:sp>
    <dsp:sp modelId="{E6D8D2AC-1973-476E-BDC5-9D8AA48B4D65}">
      <dsp:nvSpPr>
        <dsp:cNvPr id="0" name=""/>
        <dsp:cNvSpPr/>
      </dsp:nvSpPr>
      <dsp:spPr>
        <a:xfrm>
          <a:off x="4767282" y="1691657"/>
          <a:ext cx="2566998" cy="132016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Введение русских войск в Маньчжурию</a:t>
          </a:r>
          <a:endParaRPr lang="ru-RU" sz="1800" kern="1200" dirty="0"/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800" kern="1200" smtClean="0"/>
            <a:t>Русско – японские     переговоры о судьбе Маньчжурии  зашли в тупик</a:t>
          </a:r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</dsp:txBody>
      <dsp:txXfrm>
        <a:off x="4767282" y="1691657"/>
        <a:ext cx="2566998" cy="1320168"/>
      </dsp:txXfrm>
    </dsp:sp>
    <dsp:sp modelId="{640C62F9-207D-4EF9-9090-06A104A837F7}">
      <dsp:nvSpPr>
        <dsp:cNvPr id="0" name=""/>
        <dsp:cNvSpPr/>
      </dsp:nvSpPr>
      <dsp:spPr>
        <a:xfrm>
          <a:off x="4767282" y="3011826"/>
          <a:ext cx="2566998" cy="1320169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600" kern="1200" dirty="0"/>
        </a:p>
      </dsp:txBody>
      <dsp:txXfrm>
        <a:off x="4767282" y="3011826"/>
        <a:ext cx="2566998" cy="132016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47351F3-6AE0-4455-A79A-1D4B78759C00}">
      <dsp:nvSpPr>
        <dsp:cNvPr id="0" name=""/>
        <dsp:cNvSpPr/>
      </dsp:nvSpPr>
      <dsp:spPr>
        <a:xfrm>
          <a:off x="0" y="3429026"/>
          <a:ext cx="6929486" cy="11296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Стремление царского правительства отвлечь народ от острых социальных проблем внутри страны</a:t>
          </a:r>
          <a:endParaRPr lang="ru-RU" sz="1800" kern="1200" dirty="0"/>
        </a:p>
      </dsp:txBody>
      <dsp:txXfrm>
        <a:off x="0" y="3429026"/>
        <a:ext cx="6929486" cy="609991"/>
      </dsp:txXfrm>
    </dsp:sp>
    <dsp:sp modelId="{43B1A808-E552-4F28-9770-83E6D5AACEB4}">
      <dsp:nvSpPr>
        <dsp:cNvPr id="0" name=""/>
        <dsp:cNvSpPr/>
      </dsp:nvSpPr>
      <dsp:spPr>
        <a:xfrm>
          <a:off x="0" y="4029009"/>
          <a:ext cx="3464743" cy="51962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41910" rIns="234696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 dirty="0"/>
        </a:p>
      </dsp:txBody>
      <dsp:txXfrm>
        <a:off x="0" y="4029009"/>
        <a:ext cx="3464743" cy="519622"/>
      </dsp:txXfrm>
    </dsp:sp>
    <dsp:sp modelId="{A8625D1B-C0A0-4C1F-A5BE-0ED48B02B372}">
      <dsp:nvSpPr>
        <dsp:cNvPr id="0" name=""/>
        <dsp:cNvSpPr/>
      </dsp:nvSpPr>
      <dsp:spPr>
        <a:xfrm>
          <a:off x="3464743" y="4029009"/>
          <a:ext cx="3464743" cy="51962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41910" rIns="234696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 dirty="0"/>
        </a:p>
      </dsp:txBody>
      <dsp:txXfrm>
        <a:off x="3464743" y="4029009"/>
        <a:ext cx="3464743" cy="519622"/>
      </dsp:txXfrm>
    </dsp:sp>
    <dsp:sp modelId="{7AA9679B-BEDF-4038-8A2E-E907080964B2}">
      <dsp:nvSpPr>
        <dsp:cNvPr id="0" name=""/>
        <dsp:cNvSpPr/>
      </dsp:nvSpPr>
      <dsp:spPr>
        <a:xfrm rot="10800000">
          <a:off x="0" y="1721209"/>
          <a:ext cx="6929486" cy="1737345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Борьба Японии и России за влияние</a:t>
          </a:r>
          <a:endParaRPr lang="ru-RU" sz="2000" kern="1200" dirty="0"/>
        </a:p>
      </dsp:txBody>
      <dsp:txXfrm>
        <a:off x="0" y="1721209"/>
        <a:ext cx="6929486" cy="609808"/>
      </dsp:txXfrm>
    </dsp:sp>
    <dsp:sp modelId="{08B128BF-30B6-4C35-8278-E296D0615B26}">
      <dsp:nvSpPr>
        <dsp:cNvPr id="0" name=""/>
        <dsp:cNvSpPr/>
      </dsp:nvSpPr>
      <dsp:spPr>
        <a:xfrm>
          <a:off x="0" y="2331017"/>
          <a:ext cx="3464743" cy="51946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 в Маньчжурии</a:t>
          </a:r>
          <a:endParaRPr lang="ru-RU" sz="2000" kern="1200" dirty="0"/>
        </a:p>
      </dsp:txBody>
      <dsp:txXfrm>
        <a:off x="0" y="2331017"/>
        <a:ext cx="3464743" cy="519466"/>
      </dsp:txXfrm>
    </dsp:sp>
    <dsp:sp modelId="{ABF48FD4-E78D-4A74-9F98-6FA713358704}">
      <dsp:nvSpPr>
        <dsp:cNvPr id="0" name=""/>
        <dsp:cNvSpPr/>
      </dsp:nvSpPr>
      <dsp:spPr>
        <a:xfrm>
          <a:off x="3464743" y="2357453"/>
          <a:ext cx="3464743" cy="51946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Китае</a:t>
          </a:r>
          <a:endParaRPr lang="ru-RU" sz="2000" kern="1200" dirty="0"/>
        </a:p>
      </dsp:txBody>
      <dsp:txXfrm>
        <a:off x="3464743" y="2357453"/>
        <a:ext cx="3464743" cy="519466"/>
      </dsp:txXfrm>
    </dsp:sp>
    <dsp:sp modelId="{65105A09-0CBA-41A2-95B4-D65A794CE3A6}">
      <dsp:nvSpPr>
        <dsp:cNvPr id="0" name=""/>
        <dsp:cNvSpPr/>
      </dsp:nvSpPr>
      <dsp:spPr>
        <a:xfrm rot="10800000">
          <a:off x="0" y="808"/>
          <a:ext cx="6929486" cy="1737345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Борьба ведущих держав мира за передел уже поделённого мира</a:t>
          </a:r>
          <a:endParaRPr lang="ru-RU" sz="2000" kern="1200" dirty="0"/>
        </a:p>
      </dsp:txBody>
      <dsp:txXfrm>
        <a:off x="0" y="808"/>
        <a:ext cx="6929486" cy="609808"/>
      </dsp:txXfrm>
    </dsp:sp>
    <dsp:sp modelId="{14FB08D6-FE33-45E0-B8B7-021CFA28A3E3}">
      <dsp:nvSpPr>
        <dsp:cNvPr id="0" name=""/>
        <dsp:cNvSpPr/>
      </dsp:nvSpPr>
      <dsp:spPr>
        <a:xfrm>
          <a:off x="0" y="610616"/>
          <a:ext cx="3464743" cy="51946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41910" rIns="234696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/>
        </a:p>
      </dsp:txBody>
      <dsp:txXfrm>
        <a:off x="0" y="610616"/>
        <a:ext cx="3464743" cy="519466"/>
      </dsp:txXfrm>
    </dsp:sp>
    <dsp:sp modelId="{24094641-AC73-49EE-94AA-37145F97EFDA}">
      <dsp:nvSpPr>
        <dsp:cNvPr id="0" name=""/>
        <dsp:cNvSpPr/>
      </dsp:nvSpPr>
      <dsp:spPr>
        <a:xfrm>
          <a:off x="3464743" y="610616"/>
          <a:ext cx="3464743" cy="51946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41910" rIns="234696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/>
        </a:p>
      </dsp:txBody>
      <dsp:txXfrm>
        <a:off x="3464743" y="610616"/>
        <a:ext cx="3464743" cy="51946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654766A-B715-47AB-9C47-04CEE8097C4F}">
      <dsp:nvSpPr>
        <dsp:cNvPr id="0" name=""/>
        <dsp:cNvSpPr/>
      </dsp:nvSpPr>
      <dsp:spPr>
        <a:xfrm>
          <a:off x="0" y="21039"/>
          <a:ext cx="6096000" cy="106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Добиться превосходства на море</a:t>
          </a:r>
          <a:endParaRPr lang="ru-RU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21039"/>
        <a:ext cx="6096000" cy="1067040"/>
      </dsp:txXfrm>
    </dsp:sp>
    <dsp:sp modelId="{6C7FEC6A-B0B7-4FB9-BA27-AE64E3666A87}">
      <dsp:nvSpPr>
        <dsp:cNvPr id="0" name=""/>
        <dsp:cNvSpPr/>
      </dsp:nvSpPr>
      <dsp:spPr>
        <a:xfrm>
          <a:off x="0" y="1088080"/>
          <a:ext cx="6096000" cy="943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72390" rIns="405384" bIns="72390" numCol="1" spcCol="1270" anchor="t" anchorCtr="0">
          <a:noAutofit/>
        </a:bodyPr>
        <a:lstStyle/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4400" kern="1200"/>
        </a:p>
      </dsp:txBody>
      <dsp:txXfrm>
        <a:off x="0" y="1088080"/>
        <a:ext cx="6096000" cy="943920"/>
      </dsp:txXfrm>
    </dsp:sp>
    <dsp:sp modelId="{DE03721F-3AC5-4294-9E4D-F17927904BB3}">
      <dsp:nvSpPr>
        <dsp:cNvPr id="0" name=""/>
        <dsp:cNvSpPr/>
      </dsp:nvSpPr>
      <dsp:spPr>
        <a:xfrm>
          <a:off x="0" y="2032000"/>
          <a:ext cx="6096000" cy="106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Захват Маньчжурии и Приморского края</a:t>
          </a:r>
          <a:endParaRPr lang="ru-RU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2032000"/>
        <a:ext cx="6096000" cy="1067040"/>
      </dsp:txXfrm>
    </dsp:sp>
    <dsp:sp modelId="{24A8306F-D97A-4D3C-B62A-28BE80B1083C}">
      <dsp:nvSpPr>
        <dsp:cNvPr id="0" name=""/>
        <dsp:cNvSpPr/>
      </dsp:nvSpPr>
      <dsp:spPr>
        <a:xfrm>
          <a:off x="0" y="3099040"/>
          <a:ext cx="6096000" cy="943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72390" rIns="405384" bIns="72390" numCol="1" spcCol="1270" anchor="t" anchorCtr="0">
          <a:noAutofit/>
        </a:bodyPr>
        <a:lstStyle/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4400" kern="1200"/>
        </a:p>
      </dsp:txBody>
      <dsp:txXfrm>
        <a:off x="0" y="3099040"/>
        <a:ext cx="6096000" cy="94392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EA2D9BF-FAA8-47C4-BFEA-3DC9E966D190}">
      <dsp:nvSpPr>
        <dsp:cNvPr id="0" name=""/>
        <dsp:cNvSpPr/>
      </dsp:nvSpPr>
      <dsp:spPr>
        <a:xfrm>
          <a:off x="0" y="0"/>
          <a:ext cx="5929330" cy="592933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503CB2-942C-4827-A39A-60D5AD526BE0}">
      <dsp:nvSpPr>
        <dsp:cNvPr id="0" name=""/>
        <dsp:cNvSpPr/>
      </dsp:nvSpPr>
      <dsp:spPr>
        <a:xfrm>
          <a:off x="2342704" y="596117"/>
          <a:ext cx="6179337" cy="1403583"/>
        </a:xfrm>
        <a:prstGeom prst="roundRect">
          <a:avLst/>
        </a:prstGeom>
        <a:solidFill>
          <a:srgbClr val="FFFF00">
            <a:alpha val="90000"/>
          </a:srgbClr>
        </a:solidFill>
        <a:ln w="25400" cap="flat" cmpd="sng" algn="ctr">
          <a:solidFill>
            <a:srgbClr val="0070C0"/>
          </a:solidFill>
          <a:prstDash val="solid"/>
        </a:ln>
        <a:effectLst>
          <a:innerShdw blurRad="63500" dist="50800" dir="189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Экономическая и военно-техническая отсталость России</a:t>
          </a:r>
          <a:endParaRPr lang="ru-RU" sz="2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42704" y="596117"/>
        <a:ext cx="6179337" cy="1403583"/>
      </dsp:txXfrm>
    </dsp:sp>
    <dsp:sp modelId="{85A608E7-D610-4DC7-ACB3-05C303F3D047}">
      <dsp:nvSpPr>
        <dsp:cNvPr id="0" name=""/>
        <dsp:cNvSpPr/>
      </dsp:nvSpPr>
      <dsp:spPr>
        <a:xfrm>
          <a:off x="2261422" y="2175149"/>
          <a:ext cx="6341901" cy="1403583"/>
        </a:xfrm>
        <a:prstGeom prst="roundRect">
          <a:avLst/>
        </a:prstGeom>
        <a:solidFill>
          <a:srgbClr val="00B050">
            <a:alpha val="90000"/>
          </a:srgbClr>
        </a:solidFill>
        <a:ln w="25400" cap="flat" cmpd="sng" algn="ctr">
          <a:solidFill>
            <a:srgbClr val="0070C0"/>
          </a:solidFill>
          <a:prstDash val="solid"/>
        </a:ln>
        <a:effectLst>
          <a:innerShdw blurRad="63500" dist="50800" dir="189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Бездарность и ошибки ряда царских военачальников</a:t>
          </a:r>
          <a:endParaRPr lang="ru-RU" sz="2400" kern="1200" dirty="0"/>
        </a:p>
      </dsp:txBody>
      <dsp:txXfrm>
        <a:off x="2261422" y="2175149"/>
        <a:ext cx="6341901" cy="1403583"/>
      </dsp:txXfrm>
    </dsp:sp>
    <dsp:sp modelId="{54771543-1D0A-464B-A993-971B61778376}">
      <dsp:nvSpPr>
        <dsp:cNvPr id="0" name=""/>
        <dsp:cNvSpPr/>
      </dsp:nvSpPr>
      <dsp:spPr>
        <a:xfrm>
          <a:off x="2292216" y="3754180"/>
          <a:ext cx="6280313" cy="1403583"/>
        </a:xfrm>
        <a:prstGeom prst="roundRect">
          <a:avLst/>
        </a:prstGeom>
        <a:solidFill>
          <a:schemeClr val="accent2">
            <a:alpha val="90000"/>
          </a:schemeClr>
        </a:solidFill>
        <a:ln w="25400" cap="flat" cmpd="sng" algn="ctr">
          <a:solidFill>
            <a:srgbClr val="0070C0"/>
          </a:solidFill>
          <a:prstDash val="solid"/>
        </a:ln>
        <a:effectLst>
          <a:innerShdw blurRad="63500" dist="50800" dir="189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Помощь Японии со стороны Англии и Франции</a:t>
          </a:r>
          <a:endParaRPr lang="ru-RU" sz="2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292216" y="3754180"/>
        <a:ext cx="6280313" cy="1403583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78A88EC-4303-4BA4-B7A3-857ECA9785DB}">
      <dsp:nvSpPr>
        <dsp:cNvPr id="0" name=""/>
        <dsp:cNvSpPr/>
      </dsp:nvSpPr>
      <dsp:spPr>
        <a:xfrm>
          <a:off x="0" y="429749"/>
          <a:ext cx="7500990" cy="1169437"/>
        </a:xfrm>
        <a:prstGeom prst="rect">
          <a:avLst/>
        </a:prstGeom>
        <a:solidFill>
          <a:schemeClr val="accent2"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2160" tIns="562356" rIns="582160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Плохое вооружение, плохие дороги и снабжение, ошибки командования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429749"/>
        <a:ext cx="7500990" cy="1169437"/>
      </dsp:txXfrm>
    </dsp:sp>
    <dsp:sp modelId="{5E6D422E-1C6F-42B2-ADBD-6849B1ADDE1B}">
      <dsp:nvSpPr>
        <dsp:cNvPr id="0" name=""/>
        <dsp:cNvSpPr/>
      </dsp:nvSpPr>
      <dsp:spPr>
        <a:xfrm>
          <a:off x="498088" y="0"/>
          <a:ext cx="5250693" cy="79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464" tIns="0" rIns="198464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Поражение России</a:t>
          </a:r>
          <a:endParaRPr lang="ru-RU" sz="2800" kern="1200" dirty="0"/>
        </a:p>
      </dsp:txBody>
      <dsp:txXfrm>
        <a:off x="498088" y="0"/>
        <a:ext cx="5250693" cy="797040"/>
      </dsp:txXfrm>
    </dsp:sp>
    <dsp:sp modelId="{4459516F-0787-4017-B54A-5A71B1C5EE2F}">
      <dsp:nvSpPr>
        <dsp:cNvPr id="0" name=""/>
        <dsp:cNvSpPr/>
      </dsp:nvSpPr>
      <dsp:spPr>
        <a:xfrm>
          <a:off x="0" y="2143506"/>
          <a:ext cx="7500990" cy="978075"/>
        </a:xfrm>
        <a:prstGeom prst="rect">
          <a:avLst/>
        </a:prstGeom>
        <a:solidFill>
          <a:schemeClr val="accent2"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2160" tIns="562356" rIns="58216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Подорвано влияние России на Дальнем Востоке</a:t>
          </a:r>
          <a:endParaRPr lang="ru-RU" sz="2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2143506"/>
        <a:ext cx="7500990" cy="978075"/>
      </dsp:txXfrm>
    </dsp:sp>
    <dsp:sp modelId="{7C4D074C-088E-41D3-820B-E2605750F6E8}">
      <dsp:nvSpPr>
        <dsp:cNvPr id="0" name=""/>
        <dsp:cNvSpPr/>
      </dsp:nvSpPr>
      <dsp:spPr>
        <a:xfrm>
          <a:off x="498091" y="1724462"/>
          <a:ext cx="5250693" cy="79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464" tIns="0" rIns="198464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Дипломатическая изоляция</a:t>
          </a:r>
          <a:endParaRPr lang="ru-RU" sz="2800" kern="1200" dirty="0"/>
        </a:p>
      </dsp:txBody>
      <dsp:txXfrm>
        <a:off x="498091" y="1724462"/>
        <a:ext cx="5250693" cy="797040"/>
      </dsp:txXfrm>
    </dsp:sp>
    <dsp:sp modelId="{1078D80E-BA70-46BB-A791-91A76F80795C}">
      <dsp:nvSpPr>
        <dsp:cNvPr id="0" name=""/>
        <dsp:cNvSpPr/>
      </dsp:nvSpPr>
      <dsp:spPr>
        <a:xfrm>
          <a:off x="0" y="3689446"/>
          <a:ext cx="7500990" cy="978075"/>
        </a:xfrm>
        <a:prstGeom prst="rect">
          <a:avLst/>
        </a:prstGeom>
        <a:solidFill>
          <a:schemeClr val="accent2"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2160" tIns="562356" rIns="58216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Франция провозгласила нейтралитет</a:t>
          </a:r>
          <a:endParaRPr lang="ru-RU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3689446"/>
        <a:ext cx="7500990" cy="978075"/>
      </dsp:txXfrm>
    </dsp:sp>
    <dsp:sp modelId="{287639C1-E29A-4B1F-8BEA-14202C3047CA}">
      <dsp:nvSpPr>
        <dsp:cNvPr id="0" name=""/>
        <dsp:cNvSpPr/>
      </dsp:nvSpPr>
      <dsp:spPr>
        <a:xfrm>
          <a:off x="410187" y="3266544"/>
          <a:ext cx="5250693" cy="79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464" tIns="0" rIns="19846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Англия и США заняли </a:t>
          </a:r>
          <a:r>
            <a:rPr lang="ru-RU" sz="2400" kern="1200" dirty="0" err="1" smtClean="0"/>
            <a:t>прояпонскую</a:t>
          </a:r>
          <a:r>
            <a:rPr lang="ru-RU" sz="2400" kern="1200" dirty="0" smtClean="0"/>
            <a:t> политику</a:t>
          </a:r>
          <a:endParaRPr lang="ru-RU" sz="2400" kern="1200" dirty="0"/>
        </a:p>
      </dsp:txBody>
      <dsp:txXfrm>
        <a:off x="410187" y="3266544"/>
        <a:ext cx="5250693" cy="7970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D6B603-72BD-480A-8DCF-C27727906512}" type="datetimeFigureOut">
              <a:rPr lang="ru-RU" smtClean="0"/>
              <a:pPr/>
              <a:t>29.11.2009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6C2EB8-311B-4E7D-8D48-1346A5E6A5D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6C2EB8-311B-4E7D-8D48-1346A5E6A5D0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6C2EB8-311B-4E7D-8D48-1346A5E6A5D0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6C2EB8-311B-4E7D-8D48-1346A5E6A5D0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1D533-ACE6-4556-B9F7-DB95C2991E9C}" type="datetimeFigureOut">
              <a:rPr lang="ru-RU" smtClean="0"/>
              <a:pPr/>
              <a:t>29.11.2009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E0C69-7E37-472E-B39A-D0750C948B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1D533-ACE6-4556-B9F7-DB95C2991E9C}" type="datetimeFigureOut">
              <a:rPr lang="ru-RU" smtClean="0"/>
              <a:pPr/>
              <a:t>29.11.2009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E0C69-7E37-472E-B39A-D0750C948B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1D533-ACE6-4556-B9F7-DB95C2991E9C}" type="datetimeFigureOut">
              <a:rPr lang="ru-RU" smtClean="0"/>
              <a:pPr/>
              <a:t>29.11.2009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E0C69-7E37-472E-B39A-D0750C948B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1D533-ACE6-4556-B9F7-DB95C2991E9C}" type="datetimeFigureOut">
              <a:rPr lang="ru-RU" smtClean="0"/>
              <a:pPr/>
              <a:t>29.11.2009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E0C69-7E37-472E-B39A-D0750C948B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1D533-ACE6-4556-B9F7-DB95C2991E9C}" type="datetimeFigureOut">
              <a:rPr lang="ru-RU" smtClean="0"/>
              <a:pPr/>
              <a:t>29.11.2009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E0C69-7E37-472E-B39A-D0750C948B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1D533-ACE6-4556-B9F7-DB95C2991E9C}" type="datetimeFigureOut">
              <a:rPr lang="ru-RU" smtClean="0"/>
              <a:pPr/>
              <a:t>29.11.2009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E0C69-7E37-472E-B39A-D0750C948B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1D533-ACE6-4556-B9F7-DB95C2991E9C}" type="datetimeFigureOut">
              <a:rPr lang="ru-RU" smtClean="0"/>
              <a:pPr/>
              <a:t>29.11.2009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E0C69-7E37-472E-B39A-D0750C948B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1D533-ACE6-4556-B9F7-DB95C2991E9C}" type="datetimeFigureOut">
              <a:rPr lang="ru-RU" smtClean="0"/>
              <a:pPr/>
              <a:t>29.11.2009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E0C69-7E37-472E-B39A-D0750C948B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1D533-ACE6-4556-B9F7-DB95C2991E9C}" type="datetimeFigureOut">
              <a:rPr lang="ru-RU" smtClean="0"/>
              <a:pPr/>
              <a:t>29.11.2009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E0C69-7E37-472E-B39A-D0750C948B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1D533-ACE6-4556-B9F7-DB95C2991E9C}" type="datetimeFigureOut">
              <a:rPr lang="ru-RU" smtClean="0"/>
              <a:pPr/>
              <a:t>29.11.2009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E0C69-7E37-472E-B39A-D0750C948B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1D533-ACE6-4556-B9F7-DB95C2991E9C}" type="datetimeFigureOut">
              <a:rPr lang="ru-RU" smtClean="0"/>
              <a:pPr/>
              <a:t>29.11.2009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E0C69-7E37-472E-B39A-D0750C948B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alpha val="73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1D533-ACE6-4556-B9F7-DB95C2991E9C}" type="datetimeFigureOut">
              <a:rPr lang="ru-RU" smtClean="0"/>
              <a:pPr/>
              <a:t>29.11.2009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E0C69-7E37-472E-B39A-D0750C948BA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14.xml"/><Relationship Id="rId4" Type="http://schemas.openxmlformats.org/officeDocument/2006/relationships/slide" Target="slide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2000263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Внешняя политика</a:t>
            </a:r>
            <a:endParaRPr lang="ru-RU" sz="6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785926"/>
            <a:ext cx="9144000" cy="3852874"/>
          </a:xfrm>
        </p:spPr>
        <p:txBody>
          <a:bodyPr/>
          <a:lstStyle/>
          <a:p>
            <a:endParaRPr lang="ru-RU" dirty="0" smtClean="0"/>
          </a:p>
          <a:p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Русско-японская война</a:t>
            </a:r>
          </a:p>
          <a:p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1904-1905</a:t>
            </a:r>
            <a:endParaRPr lang="ru-RU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2214553"/>
          </a:xfrm>
        </p:spPr>
        <p:txBody>
          <a:bodyPr>
            <a:normAutofit fontScale="90000"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Международная обстановка в начале </a:t>
            </a:r>
            <a:r>
              <a:rPr lang="en-US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XX </a:t>
            </a:r>
            <a:r>
              <a:rPr lang="ru-RU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143116"/>
            <a:ext cx="9144000" cy="47148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42910" y="2428868"/>
            <a:ext cx="3557606" cy="18573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Борьба великих держав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</a:rPr>
              <a:t>з</a:t>
            </a:r>
            <a:r>
              <a:rPr lang="ru-RU" sz="2800" dirty="0" smtClean="0">
                <a:solidFill>
                  <a:schemeClr val="tx1"/>
                </a:solidFill>
              </a:rPr>
              <a:t>а передел мира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214942" y="2428868"/>
            <a:ext cx="3571900" cy="18573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Усиление тенденции к прямой </a:t>
            </a:r>
            <a:r>
              <a:rPr lang="ru-RU" sz="2800" b="1" i="1" u="sng" dirty="0" smtClean="0">
                <a:solidFill>
                  <a:schemeClr val="tx1"/>
                </a:solidFill>
                <a:hlinkClick r:id="rId2" action="ppaction://hlinksldjump"/>
              </a:rPr>
              <a:t>аннексии</a:t>
            </a:r>
            <a:endParaRPr lang="ru-RU" sz="2800" b="1" i="1" u="sng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785795"/>
            <a:ext cx="7772400" cy="3214709"/>
          </a:xfrm>
        </p:spPr>
        <p:txBody>
          <a:bodyPr>
            <a:normAutofit/>
          </a:bodyPr>
          <a:lstStyle/>
          <a:p>
            <a:pPr algn="l"/>
            <a:r>
              <a:rPr lang="ru-RU" sz="4800" b="1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Аннексия</a:t>
            </a:r>
            <a:r>
              <a:rPr lang="ru-RU" sz="4800" dirty="0" smtClean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– </a:t>
            </a:r>
            <a:r>
              <a:rPr lang="ru-RU" sz="4000" dirty="0" smtClean="0">
                <a:solidFill>
                  <a:srgbClr val="002060"/>
                </a:solidFill>
              </a:rPr>
              <a:t>насильственное присоединение всей или части территории другого государства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4343408" cy="17526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Блок-схема: узел 5"/>
          <p:cNvSpPr/>
          <p:nvPr/>
        </p:nvSpPr>
        <p:spPr>
          <a:xfrm>
            <a:off x="785786" y="857232"/>
            <a:ext cx="3071834" cy="178595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Германская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Империя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1871 г.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трелка вправо с вырезом 7"/>
          <p:cNvSpPr/>
          <p:nvPr/>
        </p:nvSpPr>
        <p:spPr>
          <a:xfrm>
            <a:off x="4143372" y="1500174"/>
            <a:ext cx="1357322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5929322" y="1071546"/>
            <a:ext cx="2643206" cy="1285884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Стремление участвовать в переделе мира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7000892" y="2500306"/>
            <a:ext cx="484632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6000760" y="3429000"/>
            <a:ext cx="2571768" cy="1285884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Обострение противоречий с Англией и Францией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13" name="Рисунок 12" descr="Бисиарк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3143248"/>
            <a:ext cx="2071702" cy="2643206"/>
          </a:xfrm>
          <a:prstGeom prst="ellipse">
            <a:avLst/>
          </a:prstGeom>
          <a:ln>
            <a:solidFill>
              <a:srgbClr val="0070C0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14" name="TextBox 13"/>
          <p:cNvSpPr txBox="1"/>
          <p:nvPr/>
        </p:nvSpPr>
        <p:spPr>
          <a:xfrm>
            <a:off x="1000100" y="6000768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</a:rPr>
              <a:t>       О. Бисмарк</a:t>
            </a:r>
            <a:endParaRPr lang="ru-RU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900"/>
                            </p:stCondLst>
                            <p:childTnLst>
                              <p:par>
                                <p:cTn id="1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9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900"/>
                            </p:stCondLst>
                            <p:childTnLst>
                              <p:par>
                                <p:cTn id="19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000"/>
                            </p:stCondLst>
                            <p:childTnLst>
                              <p:par>
                                <p:cTn id="3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0"/>
                            </p:stCondLst>
                            <p:childTnLst>
                              <p:par>
                                <p:cTn id="4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42910" y="2214554"/>
            <a:ext cx="7772400" cy="14700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Блок-схема: узел 6"/>
          <p:cNvSpPr/>
          <p:nvPr/>
        </p:nvSpPr>
        <p:spPr>
          <a:xfrm>
            <a:off x="1000100" y="571480"/>
            <a:ext cx="2928958" cy="192882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США</a:t>
            </a:r>
            <a:endParaRPr lang="ru-RU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Блок-схема: узел 7"/>
          <p:cNvSpPr/>
          <p:nvPr/>
        </p:nvSpPr>
        <p:spPr>
          <a:xfrm>
            <a:off x="5572132" y="571480"/>
            <a:ext cx="2928958" cy="192882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Япония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Блок-схема: процесс 8"/>
          <p:cNvSpPr/>
          <p:nvPr/>
        </p:nvSpPr>
        <p:spPr>
          <a:xfrm>
            <a:off x="3000364" y="2857496"/>
            <a:ext cx="3643338" cy="121444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Стремление расширить сферы своего экономического  влияния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10" name="Рисунок 9" descr="Теодор Рузвельт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976" y="3857628"/>
            <a:ext cx="1954528" cy="2428892"/>
          </a:xfrm>
          <a:prstGeom prst="ellipse">
            <a:avLst/>
          </a:prstGeom>
          <a:ln>
            <a:solidFill>
              <a:srgbClr val="0070C0"/>
            </a:solidFill>
          </a:ln>
        </p:spPr>
      </p:pic>
      <p:pic>
        <p:nvPicPr>
          <p:cNvPr id="11" name="Рисунок 10" descr="Император Япони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3702" y="3857628"/>
            <a:ext cx="1849438" cy="2357454"/>
          </a:xfrm>
          <a:prstGeom prst="ellipse">
            <a:avLst/>
          </a:prstGeom>
          <a:ln>
            <a:solidFill>
              <a:srgbClr val="002060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1214414" y="6286520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Президент США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572264" y="6215082"/>
            <a:ext cx="2571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Император Японии</a:t>
            </a:r>
            <a:endParaRPr lang="ru-RU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3571868" y="2071678"/>
            <a:ext cx="714380" cy="64294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0800000" flipV="1">
            <a:off x="5072066" y="2000240"/>
            <a:ext cx="785818" cy="71438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14881-212023-d6d6c4145b94a922928a19913dbc7b93.jpg"/>
          <p:cNvPicPr>
            <a:picLocks noChangeAspect="1"/>
          </p:cNvPicPr>
          <p:nvPr/>
        </p:nvPicPr>
        <p:blipFill>
          <a:blip r:embed="rId2" cstate="print">
            <a:lum bright="19000" contrast="-35000"/>
          </a:blip>
          <a:stretch>
            <a:fillRect/>
          </a:stretch>
        </p:blipFill>
        <p:spPr>
          <a:xfrm>
            <a:off x="0" y="-928718"/>
            <a:ext cx="9144000" cy="800103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57290" y="1643050"/>
            <a:ext cx="6400800" cy="4286280"/>
          </a:xfrm>
        </p:spPr>
        <p:txBody>
          <a:bodyPr>
            <a:normAutofit fontScale="85000" lnSpcReduction="10000"/>
          </a:bodyPr>
          <a:lstStyle/>
          <a:p>
            <a:pPr algn="l"/>
            <a:endParaRPr lang="ru-RU" dirty="0" smtClean="0">
              <a:solidFill>
                <a:srgbClr val="C00000"/>
              </a:solidFill>
            </a:endParaRPr>
          </a:p>
          <a:p>
            <a:pPr algn="l"/>
            <a:endParaRPr lang="ru-RU" dirty="0" smtClean="0">
              <a:solidFill>
                <a:srgbClr val="C00000"/>
              </a:solidFill>
            </a:endParaRPr>
          </a:p>
          <a:p>
            <a:pPr algn="l"/>
            <a:r>
              <a:rPr lang="ru-RU" b="1" u="sng" dirty="0" smtClean="0">
                <a:solidFill>
                  <a:schemeClr val="tx1"/>
                </a:solidFill>
              </a:rPr>
              <a:t>-Вспомните</a:t>
            </a:r>
            <a:r>
              <a:rPr lang="ru-RU" b="1" dirty="0" smtClean="0">
                <a:solidFill>
                  <a:schemeClr val="tx1"/>
                </a:solidFill>
              </a:rPr>
              <a:t>! В чём заключались основные противоречия Германии с Англией, Францией и Россией?</a:t>
            </a:r>
          </a:p>
          <a:p>
            <a:pPr algn="l"/>
            <a:endParaRPr lang="ru-RU" b="1" dirty="0">
              <a:solidFill>
                <a:schemeClr val="tx1"/>
              </a:solidFill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- В чём заключались основные противоречия России и Японии?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7000892" y="857232"/>
            <a:ext cx="1928826" cy="826962"/>
          </a:xfrm>
          <a:prstGeom prst="wedgeRoundRectCallout">
            <a:avLst>
              <a:gd name="adj1" fmla="val -52183"/>
              <a:gd name="adj2" fmla="val 16415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358082" y="857232"/>
            <a:ext cx="12858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ru-RU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Карта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43050"/>
            <a:ext cx="9144000" cy="521495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7772400" cy="1500197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Роль России на международной арене</a:t>
            </a:r>
            <a:b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конце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XIX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начале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XX</a:t>
            </a:r>
            <a:r>
              <a:rPr lang="ru-RU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0" y="1643050"/>
            <a:ext cx="9144000" cy="5214950"/>
          </a:xfrm>
        </p:spPr>
        <p:txBody>
          <a:bodyPr/>
          <a:lstStyle/>
          <a:p>
            <a:r>
              <a:rPr lang="ru-RU" dirty="0" smtClean="0"/>
              <a:t>    </a:t>
            </a:r>
          </a:p>
          <a:p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Являлась одной из ведущих стран мира</a:t>
            </a:r>
          </a:p>
          <a:p>
            <a:pPr algn="r"/>
            <a:r>
              <a:rPr lang="ru-RU" sz="20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Её роль определялась:</a:t>
            </a:r>
          </a:p>
          <a:p>
            <a:pPr algn="r">
              <a:buFont typeface="Wingdings" pitchFamily="2" charset="2"/>
              <a:buChar char="q"/>
            </a:pP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Географическим положением</a:t>
            </a:r>
          </a:p>
          <a:p>
            <a:pPr algn="r">
              <a:buFont typeface="Wingdings" pitchFamily="2" charset="2"/>
              <a:buChar char="q"/>
            </a:pP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Геополитическим положением</a:t>
            </a:r>
          </a:p>
          <a:p>
            <a:pPr algn="r">
              <a:buFont typeface="Wingdings" pitchFamily="2" charset="2"/>
              <a:buChar char="q"/>
            </a:pP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Стратегическим положением</a:t>
            </a:r>
          </a:p>
          <a:p>
            <a:pPr algn="r">
              <a:buFont typeface="Wingdings" pitchFamily="2" charset="2"/>
              <a:buChar char="q"/>
            </a:pP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Военным потенциалом</a:t>
            </a:r>
          </a:p>
          <a:p>
            <a:pPr algn="r">
              <a:buFont typeface="Wingdings" pitchFamily="2" charset="2"/>
              <a:buChar char="q"/>
            </a:pP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Богатейшими ресурсами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0" dur="3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Дальний восток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00174"/>
            <a:ext cx="5449407" cy="535782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571611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внешней политики России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57818" y="1571612"/>
            <a:ext cx="3786182" cy="4067188"/>
          </a:xfrm>
        </p:spPr>
        <p:txBody>
          <a:bodyPr/>
          <a:lstStyle/>
          <a:p>
            <a:endParaRPr lang="ru-RU" dirty="0" smtClean="0"/>
          </a:p>
          <a:p>
            <a:pPr algn="l">
              <a:buFont typeface="Wingdings" pitchFamily="2" charset="2"/>
              <a:buChar char="q"/>
            </a:pPr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Не допустить новых     военных конфликтов в Европе</a:t>
            </a:r>
          </a:p>
          <a:p>
            <a:pPr algn="l"/>
            <a:endParaRPr lang="ru-RU" sz="2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buFont typeface="Wingdings" pitchFamily="2" charset="2"/>
              <a:buChar char="q"/>
            </a:pPr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Расширить сферу влияния России на Дальнем Востоке 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142853"/>
            <a:ext cx="7772400" cy="164307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Взгляды правящей верхушки на проблемы внешней политики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0" y="2071678"/>
            <a:ext cx="9144000" cy="4786322"/>
          </a:xfrm>
        </p:spPr>
        <p:txBody>
          <a:bodyPr/>
          <a:lstStyle/>
          <a:p>
            <a:r>
              <a:rPr lang="ru-RU" sz="2400" dirty="0" smtClean="0">
                <a:solidFill>
                  <a:schemeClr val="tx1"/>
                </a:solidFill>
              </a:rPr>
              <a:t>В выборе союзников и определении приоритетных направлений внешней политики наблюдались противоречивые тенденции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4286248" y="1928802"/>
            <a:ext cx="484632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85852" y="3786190"/>
            <a:ext cx="2714644" cy="10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Разрешение противоречий мирными средствами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500694" y="3714752"/>
            <a:ext cx="2786082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Расширение территориальных приобретений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2500298" y="3357562"/>
            <a:ext cx="484632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6357950" y="3357562"/>
            <a:ext cx="484632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Витт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5918" y="4857760"/>
            <a:ext cx="1357322" cy="1643050"/>
          </a:xfrm>
          <a:prstGeom prst="ellipse">
            <a:avLst/>
          </a:prstGeom>
          <a:ln>
            <a:solidFill>
              <a:srgbClr val="0070C0"/>
            </a:solidFill>
          </a:ln>
        </p:spPr>
      </p:pic>
      <p:pic>
        <p:nvPicPr>
          <p:cNvPr id="14" name="Рисунок 13" descr="Безобразов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15074" y="4857760"/>
            <a:ext cx="1357322" cy="1643074"/>
          </a:xfrm>
          <a:prstGeom prst="ellipse">
            <a:avLst/>
          </a:prstGeom>
          <a:ln>
            <a:solidFill>
              <a:srgbClr val="0070C0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2285984" y="6500834"/>
            <a:ext cx="113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214414" y="6429396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П.А. Витте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57884" y="6429396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А.М. Безобразов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5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8" grpId="0" animBg="1"/>
      <p:bldP spid="10" grpId="0" animBg="1"/>
      <p:bldP spid="12" grpId="0" animBg="1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857488" y="1643050"/>
            <a:ext cx="6286512" cy="5214950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sz="2800" dirty="0" smtClean="0">
                <a:solidFill>
                  <a:schemeClr val="tx1"/>
                </a:solidFill>
              </a:rPr>
              <a:t>Международная конференция</a:t>
            </a:r>
          </a:p>
          <a:p>
            <a:pPr algn="l"/>
            <a:r>
              <a:rPr lang="ru-RU" sz="2800" dirty="0" smtClean="0">
                <a:solidFill>
                  <a:schemeClr val="tx1"/>
                </a:solidFill>
              </a:rPr>
              <a:t>       </a:t>
            </a:r>
          </a:p>
          <a:p>
            <a:pPr algn="l"/>
            <a:r>
              <a:rPr lang="ru-RU" sz="2800" b="1" dirty="0" smtClean="0">
                <a:solidFill>
                  <a:schemeClr val="tx1"/>
                </a:solidFill>
              </a:rPr>
              <a:t>     1899 г.                           26 стран</a:t>
            </a:r>
          </a:p>
          <a:p>
            <a:pPr algn="l"/>
            <a:r>
              <a:rPr lang="ru-RU" sz="2800" b="1" dirty="0" smtClean="0">
                <a:solidFill>
                  <a:schemeClr val="tx1"/>
                </a:solidFill>
              </a:rPr>
              <a:t>                       </a:t>
            </a:r>
            <a:r>
              <a:rPr lang="ru-RU" sz="2400" b="1" u="sng" dirty="0" smtClean="0">
                <a:solidFill>
                  <a:schemeClr val="tx1"/>
                </a:solidFill>
              </a:rPr>
              <a:t>решения</a:t>
            </a:r>
          </a:p>
          <a:p>
            <a:pPr algn="l">
              <a:buFont typeface="Wingdings" pitchFamily="2" charset="2"/>
              <a:buChar char="q"/>
            </a:pPr>
            <a:r>
              <a:rPr lang="ru-RU" sz="2400" dirty="0" smtClean="0">
                <a:solidFill>
                  <a:schemeClr val="tx1"/>
                </a:solidFill>
              </a:rPr>
              <a:t>не использовать удушливые газы</a:t>
            </a:r>
          </a:p>
          <a:p>
            <a:pPr algn="l">
              <a:buFont typeface="Wingdings" pitchFamily="2" charset="2"/>
              <a:buChar char="q"/>
            </a:pPr>
            <a:r>
              <a:rPr lang="ru-RU" sz="2400" dirty="0" smtClean="0">
                <a:solidFill>
                  <a:schemeClr val="tx1"/>
                </a:solidFill>
              </a:rPr>
              <a:t>не применять снаряды, начинённые газом</a:t>
            </a:r>
          </a:p>
          <a:p>
            <a:pPr algn="l">
              <a:buFont typeface="Wingdings" pitchFamily="2" charset="2"/>
              <a:buChar char="q"/>
            </a:pPr>
            <a:r>
              <a:rPr lang="ru-RU" sz="2400" dirty="0" smtClean="0">
                <a:solidFill>
                  <a:schemeClr val="tx1"/>
                </a:solidFill>
              </a:rPr>
              <a:t>не использовать разрывные пули</a:t>
            </a:r>
          </a:p>
          <a:p>
            <a:pPr algn="l">
              <a:buFont typeface="Wingdings" pitchFamily="2" charset="2"/>
              <a:buChar char="q"/>
            </a:pPr>
            <a:r>
              <a:rPr lang="ru-RU" sz="2400" dirty="0" smtClean="0">
                <a:solidFill>
                  <a:schemeClr val="tx1"/>
                </a:solidFill>
              </a:rPr>
              <a:t>создать международный суд для разбирательства конфликтов</a:t>
            </a:r>
          </a:p>
          <a:p>
            <a:pPr algn="l"/>
            <a:endParaRPr lang="ru-RU" sz="2800" b="1" dirty="0" smtClean="0">
              <a:solidFill>
                <a:schemeClr val="tx1"/>
              </a:solidFill>
            </a:endParaRPr>
          </a:p>
          <a:p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7" name="Рисунок 6" descr="iНиколай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1857364"/>
            <a:ext cx="2357454" cy="3071834"/>
          </a:xfrm>
          <a:prstGeom prst="ellipse">
            <a:avLst/>
          </a:prstGeom>
          <a:ln>
            <a:solidFill>
              <a:srgbClr val="0070C0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142853"/>
            <a:ext cx="9144000" cy="1643073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Инициатива России по разоружению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5720" y="5286388"/>
            <a:ext cx="2399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</a:t>
            </a:r>
            <a:r>
              <a:rPr lang="ru-RU" sz="2000" b="1" dirty="0" smtClean="0"/>
              <a:t>Николай </a:t>
            </a:r>
            <a:r>
              <a:rPr lang="en-US" sz="2000" b="1" dirty="0" smtClean="0"/>
              <a:t>II</a:t>
            </a:r>
            <a:endParaRPr lang="ru-RU" sz="2000" b="1" dirty="0"/>
          </a:p>
        </p:txBody>
      </p:sp>
      <p:sp>
        <p:nvSpPr>
          <p:cNvPr id="11" name="Овал 10"/>
          <p:cNvSpPr/>
          <p:nvPr/>
        </p:nvSpPr>
        <p:spPr>
          <a:xfrm>
            <a:off x="4643438" y="2857496"/>
            <a:ext cx="2057408" cy="6429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Гаага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3" name="Прямая со стрелкой 12"/>
          <p:cNvCxnSpPr>
            <a:stCxn id="11" idx="2"/>
          </p:cNvCxnSpPr>
          <p:nvPr/>
        </p:nvCxnSpPr>
        <p:spPr>
          <a:xfrm rot="10800000" flipV="1">
            <a:off x="4286248" y="3178966"/>
            <a:ext cx="357190" cy="1785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6572264" y="3071810"/>
            <a:ext cx="571504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5400000">
            <a:off x="5464975" y="3607595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ос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28736"/>
            <a:ext cx="9144000" cy="5429264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42873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направления внешней политики России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428728" y="4786322"/>
            <a:ext cx="6400800" cy="17526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71472" y="3214686"/>
            <a:ext cx="2214578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 action="ppaction://hlinksldjump"/>
              </a:rPr>
              <a:t>Западное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714744" y="3714752"/>
            <a:ext cx="2143140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 action="ppaction://hlinksldjump"/>
              </a:rPr>
              <a:t>Южное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715140" y="3214686"/>
            <a:ext cx="2143140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 action="ppaction://hlinksldjump"/>
              </a:rPr>
              <a:t>Дальневосточное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1428728" y="2786058"/>
            <a:ext cx="484632" cy="2640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4500562" y="3357562"/>
            <a:ext cx="484632" cy="2640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7572396" y="2786058"/>
            <a:ext cx="484632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700"/>
                            </p:stCondLst>
                            <p:childTnLst>
                              <p:par>
                                <p:cTn id="18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700"/>
                            </p:stCondLst>
                            <p:childTnLst>
                              <p:par>
                                <p:cTn id="2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100"/>
                            </p:stCondLst>
                            <p:childTnLst>
                              <p:par>
                                <p:cTn id="27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600"/>
                            </p:stCondLst>
                            <p:childTnLst>
                              <p:par>
                                <p:cTn id="3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00107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Западное направление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57126" y="928670"/>
            <a:ext cx="8786874" cy="1214446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Отношения с Англией, Францией и Германией</a:t>
            </a:r>
            <a:endParaRPr lang="ru-RU" sz="2800" dirty="0">
              <a:solidFill>
                <a:schemeClr val="tx1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85786" y="2000240"/>
          <a:ext cx="7429552" cy="4434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4776"/>
                <a:gridCol w="3714776"/>
              </a:tblGrid>
              <a:tr h="1069456">
                <a:tc>
                  <a:txBody>
                    <a:bodyPr/>
                    <a:lstStyle/>
                    <a:p>
                      <a:r>
                        <a:rPr lang="ru-RU" sz="1800" u="sng" dirty="0" smtClean="0">
                          <a:solidFill>
                            <a:schemeClr val="tx1"/>
                          </a:solidFill>
                        </a:rPr>
                        <a:t>с Англией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Россия соперничала за влияние в Иране и Афганистане</a:t>
                      </a:r>
                      <a:endParaRPr lang="ru-RU" dirty="0"/>
                    </a:p>
                  </a:txBody>
                  <a:tcPr/>
                </a:tc>
              </a:tr>
              <a:tr h="905307">
                <a:tc>
                  <a:txBody>
                    <a:bodyPr/>
                    <a:lstStyle/>
                    <a:p>
                      <a:r>
                        <a:rPr lang="ru-RU" sz="1800" b="1" u="sng" dirty="0" smtClean="0">
                          <a:solidFill>
                            <a:schemeClr val="tx1"/>
                          </a:solidFill>
                        </a:rPr>
                        <a:t>с Австро-Венгрией</a:t>
                      </a:r>
                      <a:endParaRPr lang="ru-RU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соперничала за влияние на Балканах</a:t>
                      </a:r>
                      <a:endParaRPr lang="ru-RU" b="1" dirty="0"/>
                    </a:p>
                  </a:txBody>
                  <a:tcPr/>
                </a:tc>
              </a:tr>
              <a:tr h="1390293">
                <a:tc>
                  <a:txBody>
                    <a:bodyPr/>
                    <a:lstStyle/>
                    <a:p>
                      <a:r>
                        <a:rPr lang="ru-RU" sz="1800" b="1" u="sng" dirty="0" smtClean="0">
                          <a:solidFill>
                            <a:schemeClr val="tx1"/>
                          </a:solidFill>
                        </a:rPr>
                        <a:t>с Германией </a:t>
                      </a:r>
                      <a:endParaRPr lang="ru-RU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Font typeface="Wingdings" pitchFamily="2" charset="2"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 соперничала за влияние на Балканах</a:t>
                      </a:r>
                    </a:p>
                    <a:p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  <a:tr h="1069456">
                <a:tc>
                  <a:txBody>
                    <a:bodyPr/>
                    <a:lstStyle/>
                    <a:p>
                      <a:r>
                        <a:rPr lang="ru-RU" sz="1800" b="1" u="sng" baseline="0" dirty="0" smtClean="0">
                          <a:solidFill>
                            <a:schemeClr val="tx1"/>
                          </a:solidFill>
                        </a:rPr>
                        <a:t>с </a:t>
                      </a:r>
                      <a:r>
                        <a:rPr lang="ru-RU" sz="1800" b="1" u="sng" dirty="0" smtClean="0">
                          <a:solidFill>
                            <a:schemeClr val="tx1"/>
                          </a:solidFill>
                        </a:rPr>
                        <a:t>Францией</a:t>
                      </a:r>
                      <a:endParaRPr lang="ru-RU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с конца 1880 г.- союзнические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</a:rPr>
                        <a:t> отношения 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России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Стрелка влево 7">
            <a:hlinkClick r:id="rId3" action="ppaction://hlinksldjump"/>
          </p:cNvPr>
          <p:cNvSpPr/>
          <p:nvPr/>
        </p:nvSpPr>
        <p:spPr>
          <a:xfrm>
            <a:off x="8501090" y="6500834"/>
            <a:ext cx="357190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500298" y="1428736"/>
            <a:ext cx="4357718" cy="1071570"/>
          </a:xfrm>
          <a:prstGeom prst="roundRect">
            <a:avLst/>
          </a:prstGeom>
          <a:ln w="28575">
            <a:solidFill>
              <a:srgbClr val="0070C0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Отношения с Турцией и Ираном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0" y="5072074"/>
            <a:ext cx="3786182" cy="1785926"/>
          </a:xfr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>
            <a:normAutofit/>
          </a:bodyPr>
          <a:lstStyle/>
          <a:p>
            <a:endParaRPr lang="ru-RU" sz="4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285859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Южное направление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4357686" y="2571744"/>
            <a:ext cx="484632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142976" y="3000372"/>
            <a:ext cx="7000924" cy="1428760"/>
          </a:xfrm>
          <a:prstGeom prst="roundRect">
            <a:avLst/>
          </a:prstGeom>
          <a:ln>
            <a:solidFill>
              <a:schemeClr val="bg2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Россия вела борьбу за черноморские проливы и старалась укрепить своё экономическое и политическое влияние в Азии </a:t>
            </a:r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трелка влево 9">
            <a:hlinkClick r:id="rId2" action="ppaction://hlinksldjump"/>
          </p:cNvPr>
          <p:cNvSpPr/>
          <p:nvPr/>
        </p:nvSpPr>
        <p:spPr>
          <a:xfrm>
            <a:off x="8358214" y="6286520"/>
            <a:ext cx="357190" cy="2857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000107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Дальневосточное направление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0" y="1071546"/>
            <a:ext cx="9144000" cy="5786454"/>
          </a:xfrm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endParaRPr lang="ru-RU" dirty="0" smtClean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000232" y="857232"/>
            <a:ext cx="5357850" cy="642942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Отношения с Китаем и Японией</a:t>
            </a:r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0" y="1571612"/>
          <a:ext cx="9144000" cy="5286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3714744" y="4071942"/>
            <a:ext cx="1643074" cy="857256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Китай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5008" y="1857364"/>
            <a:ext cx="32147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Обострилась борьба великих держав за сферы влияния Китая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8596" y="1928802"/>
            <a:ext cx="2786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Активная внешняя политика России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Рисунок 9" descr="500px-Russian_Empire_Map_19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32"/>
            <a:ext cx="9144000" cy="600076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p:cxnSp>
        <p:nvCxnSpPr>
          <p:cNvPr id="17" name="Прямая со стрелкой 16"/>
          <p:cNvCxnSpPr/>
          <p:nvPr/>
        </p:nvCxnSpPr>
        <p:spPr>
          <a:xfrm>
            <a:off x="1285852" y="2928934"/>
            <a:ext cx="357190" cy="14287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16200000" flipH="1">
            <a:off x="1643042" y="3143248"/>
            <a:ext cx="285752" cy="28575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2000232" y="3500438"/>
            <a:ext cx="428628" cy="14287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2571736" y="3643314"/>
            <a:ext cx="428628" cy="21431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3071802" y="3929066"/>
            <a:ext cx="428628" cy="14287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3571868" y="4071942"/>
            <a:ext cx="428628" cy="14287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V="1">
            <a:off x="4143372" y="4143380"/>
            <a:ext cx="357190" cy="7143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4643438" y="4143380"/>
            <a:ext cx="428628" cy="14287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5143504" y="4357694"/>
            <a:ext cx="285752" cy="21431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5572132" y="4714884"/>
            <a:ext cx="357190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flipV="1">
            <a:off x="6072198" y="4429132"/>
            <a:ext cx="357190" cy="21431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flipV="1">
            <a:off x="6500826" y="4143380"/>
            <a:ext cx="285752" cy="21431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6858016" y="4071942"/>
            <a:ext cx="357190" cy="21431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7358082" y="4357694"/>
            <a:ext cx="357190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rot="16200000" flipH="1">
            <a:off x="7643834" y="4643446"/>
            <a:ext cx="357190" cy="7143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714348" y="2357430"/>
            <a:ext cx="12144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Москва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929454" y="4857760"/>
            <a:ext cx="20002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Владивосток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0" y="21429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Российско-китайские отношения в начале 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XX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714744" y="857232"/>
            <a:ext cx="5429256" cy="2379762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1891 г</a:t>
            </a:r>
            <a:r>
              <a:rPr lang="ru-RU" dirty="0" smtClean="0"/>
              <a:t> –  принято решение о строительстве     Транссибирской магистрали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1896 г</a:t>
            </a:r>
            <a:r>
              <a:rPr lang="ru-RU" dirty="0" smtClean="0"/>
              <a:t> – подписан договор о строительстве КВЖД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1895 г</a:t>
            </a:r>
            <a:r>
              <a:rPr lang="ru-RU" dirty="0" smtClean="0"/>
              <a:t> – Учреждён </a:t>
            </a:r>
            <a:r>
              <a:rPr lang="ru-RU" dirty="0" err="1" smtClean="0"/>
              <a:t>Русско</a:t>
            </a:r>
            <a:r>
              <a:rPr lang="ru-RU" dirty="0" smtClean="0"/>
              <a:t>- китайский банк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1898 г</a:t>
            </a:r>
            <a:r>
              <a:rPr lang="ru-RU" dirty="0" smtClean="0"/>
              <a:t> – Россия получила в аренду у Китая часть Ляодунского полуострова, Порт-Артур, п. Дальний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500"/>
                            </p:stCondLst>
                            <p:childTnLst>
                              <p:par>
                                <p:cTn id="6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500"/>
                            </p:stCondLst>
                            <p:childTnLst>
                              <p:par>
                                <p:cTn id="6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0"/>
                            </p:stCondLst>
                            <p:childTnLst>
                              <p:par>
                                <p:cTn id="7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500"/>
                            </p:stCondLst>
                            <p:childTnLst>
                              <p:par>
                                <p:cTn id="7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9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1142976" y="1428736"/>
          <a:ext cx="7334280" cy="5143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214414" y="571480"/>
            <a:ext cx="6572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Дальневосточная политика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214421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Русско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японская война</a:t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1904-1905 гг.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0" y="1214422"/>
            <a:ext cx="9144000" cy="564357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  Причины войны</a:t>
            </a:r>
            <a:endParaRPr lang="ru-RU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1500166" y="1928802"/>
          <a:ext cx="6929486" cy="4572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6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28669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Начало войны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карта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6116" y="1214422"/>
            <a:ext cx="5857884" cy="489585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TextBox 6"/>
          <p:cNvSpPr txBox="1"/>
          <p:nvPr/>
        </p:nvSpPr>
        <p:spPr>
          <a:xfrm>
            <a:off x="214282" y="1214422"/>
            <a:ext cx="285752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27 января 1904 г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barai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2910" y="4071942"/>
            <a:ext cx="5072066" cy="2786058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10" name="Овал 9"/>
          <p:cNvSpPr/>
          <p:nvPr/>
        </p:nvSpPr>
        <p:spPr>
          <a:xfrm>
            <a:off x="4572000" y="3714752"/>
            <a:ext cx="285752" cy="28575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Руднев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472" y="1785926"/>
            <a:ext cx="1643074" cy="1928802"/>
          </a:xfrm>
          <a:prstGeom prst="ellipse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  <p:sp>
        <p:nvSpPr>
          <p:cNvPr id="12" name="TextBox 11"/>
          <p:cNvSpPr txBox="1"/>
          <p:nvPr/>
        </p:nvSpPr>
        <p:spPr>
          <a:xfrm>
            <a:off x="357158" y="3714752"/>
            <a:ext cx="221457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Капитан Руднев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57554" y="6534834"/>
            <a:ext cx="23574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   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Крейсер «Варяг»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35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10" grpId="3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000107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Планы Японии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Стрелка вниз 8"/>
          <p:cNvSpPr/>
          <p:nvPr/>
        </p:nvSpPr>
        <p:spPr>
          <a:xfrm>
            <a:off x="4286248" y="2571744"/>
            <a:ext cx="484632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6" grpId="0">
        <p:bldAsOne/>
      </p:bldGraphic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Петропавловск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5" name="Рисунок 4" descr="Верещагин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00958" y="0"/>
            <a:ext cx="1643042" cy="2187090"/>
          </a:xfrm>
          <a:prstGeom prst="ellipse">
            <a:avLst/>
          </a:prstGeom>
        </p:spPr>
      </p:pic>
      <p:pic>
        <p:nvPicPr>
          <p:cNvPr id="6" name="Рисунок 5" descr="Макаров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57818" y="0"/>
            <a:ext cx="1774502" cy="2214554"/>
          </a:xfrm>
          <a:prstGeom prst="ellipse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3214678" y="6488668"/>
            <a:ext cx="592932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Флагманский броненосец «Петропавловск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278605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Февраль – март 1904 г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2285992"/>
            <a:ext cx="1857388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Вице-адмирал С.О.Макаров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29520" y="2285993"/>
            <a:ext cx="1714480" cy="646331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Художник Верещагин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42910" y="2071678"/>
            <a:ext cx="7772400" cy="14700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71472" y="4643446"/>
            <a:ext cx="6400800" cy="17526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714480" y="4549676"/>
            <a:ext cx="6000792" cy="23083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 smtClean="0"/>
              <a:t>Февраль 1904 г. </a:t>
            </a:r>
            <a:r>
              <a:rPr lang="ru-RU" dirty="0" smtClean="0"/>
              <a:t>–высадка японской армии в Корее</a:t>
            </a:r>
          </a:p>
          <a:p>
            <a:r>
              <a:rPr lang="ru-RU" b="1" dirty="0" smtClean="0"/>
              <a:t>Апрель   1904 г. </a:t>
            </a:r>
            <a:r>
              <a:rPr lang="ru-RU" dirty="0" smtClean="0"/>
              <a:t>– захват порта Дальний</a:t>
            </a:r>
          </a:p>
          <a:p>
            <a:r>
              <a:rPr lang="ru-RU" b="1" dirty="0" smtClean="0"/>
              <a:t>Август    1904 г. -  </a:t>
            </a:r>
            <a:r>
              <a:rPr lang="ru-RU" dirty="0" smtClean="0"/>
              <a:t>штурм Порт-Артура</a:t>
            </a:r>
          </a:p>
          <a:p>
            <a:r>
              <a:rPr lang="ru-RU" b="1" dirty="0" smtClean="0"/>
              <a:t>Август     1904 г. </a:t>
            </a:r>
            <a:r>
              <a:rPr lang="ru-RU" dirty="0" smtClean="0"/>
              <a:t>– поражение  русской сухопутной армии под </a:t>
            </a:r>
            <a:r>
              <a:rPr lang="ru-RU" dirty="0" err="1" smtClean="0"/>
              <a:t>Мукденом</a:t>
            </a:r>
            <a:endParaRPr lang="ru-RU" dirty="0" smtClean="0"/>
          </a:p>
          <a:p>
            <a:r>
              <a:rPr lang="ru-RU" b="1" dirty="0" smtClean="0"/>
              <a:t>Октябрь 1904 г.     </a:t>
            </a:r>
            <a:r>
              <a:rPr lang="ru-RU" dirty="0" smtClean="0"/>
              <a:t>Попытка пробиться в Порт –Артур </a:t>
            </a:r>
            <a:r>
              <a:rPr lang="en-US" dirty="0" smtClean="0"/>
              <a:t>II</a:t>
            </a:r>
            <a:r>
              <a:rPr lang="ru-RU" dirty="0" smtClean="0"/>
              <a:t> Тихоокеанской эскадры</a:t>
            </a:r>
          </a:p>
          <a:p>
            <a:r>
              <a:rPr lang="ru-RU" b="1" dirty="0" smtClean="0"/>
              <a:t>Декабрь 1904 г.</a:t>
            </a:r>
            <a:r>
              <a:rPr lang="ru-RU" dirty="0" smtClean="0"/>
              <a:t>   Сдача Порт -Артура</a:t>
            </a:r>
            <a:endParaRPr lang="ru-RU" dirty="0"/>
          </a:p>
        </p:txBody>
      </p:sp>
      <p:pic>
        <p:nvPicPr>
          <p:cNvPr id="10" name="Рисунок 9" descr="дальний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57166"/>
            <a:ext cx="4429124" cy="3357610"/>
          </a:xfrm>
          <a:prstGeom prst="rect">
            <a:avLst/>
          </a:prstGeom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11" name="Рисунок 10" descr="порт артур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357166"/>
            <a:ext cx="4500562" cy="3357586"/>
          </a:xfrm>
          <a:prstGeom prst="rect">
            <a:avLst/>
          </a:prstGeom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12" name="TextBox 11"/>
          <p:cNvSpPr txBox="1"/>
          <p:nvPr/>
        </p:nvSpPr>
        <p:spPr>
          <a:xfrm>
            <a:off x="0" y="0"/>
            <a:ext cx="4429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Порт Дальний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43438" y="0"/>
            <a:ext cx="4500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    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 -Артур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Рисунок 14" descr="Стессель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10500" y="3643314"/>
            <a:ext cx="1333500" cy="1714512"/>
          </a:xfrm>
          <a:prstGeom prst="rect">
            <a:avLst/>
          </a:prstGeom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17" name="Рисунок 16" descr="Рожественский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3357562"/>
            <a:ext cx="1219200" cy="1803400"/>
          </a:xfrm>
          <a:prstGeom prst="rect">
            <a:avLst/>
          </a:prstGeom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19" name="TextBox 18"/>
          <p:cNvSpPr txBox="1"/>
          <p:nvPr/>
        </p:nvSpPr>
        <p:spPr>
          <a:xfrm flipH="1">
            <a:off x="0" y="5143512"/>
            <a:ext cx="18573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Рожественский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43504" y="4143380"/>
            <a:ext cx="17145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Куропаткин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071670" y="4214818"/>
            <a:ext cx="17145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Кондратенко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72396" y="5286388"/>
            <a:ext cx="15716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Стессель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285720" y="500042"/>
            <a:ext cx="3929090" cy="3000396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10800000" flipV="1">
            <a:off x="285720" y="500042"/>
            <a:ext cx="3929090" cy="2857520"/>
          </a:xfrm>
          <a:prstGeom prst="line">
            <a:avLst/>
          </a:prstGeom>
          <a:ln w="1174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4643438" y="500042"/>
            <a:ext cx="4214810" cy="3000396"/>
          </a:xfrm>
          <a:prstGeom prst="line">
            <a:avLst/>
          </a:prstGeom>
          <a:ln w="1206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rot="10800000" flipV="1">
            <a:off x="4929190" y="571480"/>
            <a:ext cx="3929090" cy="2857520"/>
          </a:xfrm>
          <a:prstGeom prst="line">
            <a:avLst/>
          </a:prstGeom>
          <a:ln w="1206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 descr="Кондратенко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357422" y="2571744"/>
            <a:ext cx="1143008" cy="1643074"/>
          </a:xfrm>
          <a:prstGeom prst="rect">
            <a:avLst/>
          </a:prstGeom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16" name="Рисунок 15" descr="Куропаткин.jpe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429256" y="2428868"/>
            <a:ext cx="1333500" cy="167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3" dur="2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6461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6" dur="2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B21E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1" dur="2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42A7E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2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6EC1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500"/>
                            </p:stCondLst>
                            <p:childTnLst>
                              <p:par>
                                <p:cTn id="28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9" dur="2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F1F4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0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3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000"/>
                            </p:stCondLst>
                            <p:childTnLst>
                              <p:par>
                                <p:cTn id="4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Мукден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857496"/>
            <a:ext cx="2714612" cy="3429024"/>
          </a:xfrm>
          <a:prstGeom prst="rect">
            <a:avLst/>
          </a:prstGeom>
          <a:ln>
            <a:solidFill>
              <a:srgbClr val="002060"/>
            </a:solidFill>
          </a:ln>
          <a:effectLst>
            <a:innerShdw blurRad="114300">
              <a:prstClr val="black"/>
            </a:inn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Военная кампания 1905 г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85860"/>
            <a:ext cx="8686800" cy="4983179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Сражение под </a:t>
            </a:r>
            <a:r>
              <a:rPr lang="ru-RU" sz="2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Мукденом</a:t>
            </a: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          </a:t>
            </a:r>
            <a:r>
              <a:rPr lang="ru-RU" sz="2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Цусимское</a:t>
            </a: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морское</a:t>
            </a:r>
          </a:p>
          <a:p>
            <a:pPr>
              <a:buNone/>
            </a:pPr>
            <a:r>
              <a:rPr lang="ru-RU" sz="2000" dirty="0" smtClean="0"/>
              <a:t>       завершающее сухопутное                     сражение</a:t>
            </a:r>
          </a:p>
          <a:p>
            <a:pPr>
              <a:buNone/>
            </a:pPr>
            <a:r>
              <a:rPr lang="ru-RU" sz="2000" dirty="0" smtClean="0"/>
              <a:t>       сражение войны                                       </a:t>
            </a: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апрель 1905 г</a:t>
            </a:r>
          </a:p>
          <a:p>
            <a:pPr>
              <a:buNone/>
            </a:pPr>
            <a:r>
              <a:rPr lang="ru-RU" sz="2000" dirty="0" smtClean="0">
                <a:solidFill>
                  <a:srgbClr val="FFFF00"/>
                </a:solidFill>
              </a:rPr>
              <a:t>       </a:t>
            </a: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февраль 1905 г</a:t>
            </a:r>
            <a:endParaRPr lang="ru-RU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 descr="Куропаткин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86050" y="1928802"/>
            <a:ext cx="1333500" cy="1676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6357958"/>
            <a:ext cx="3500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Поражение русских армий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643174" y="3643314"/>
            <a:ext cx="15716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Куропаткин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Рисунок 13" descr="корабль рожественского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6248" y="2857496"/>
            <a:ext cx="4857752" cy="3500462"/>
          </a:xfrm>
          <a:prstGeom prst="rect">
            <a:avLst/>
          </a:prstGeom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15" name="Рисунок 14" descr="Рожественский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15272" y="1071546"/>
            <a:ext cx="1190625" cy="1714500"/>
          </a:xfrm>
          <a:prstGeom prst="ellipse">
            <a:avLst/>
          </a:prstGeom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12" name="Рисунок 11" descr="сдача бедового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57686" y="2857496"/>
            <a:ext cx="1357322" cy="1785950"/>
          </a:xfrm>
          <a:prstGeom prst="rect">
            <a:avLst/>
          </a:prstGeom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11" name="TextBox 10"/>
          <p:cNvSpPr txBox="1"/>
          <p:nvPr/>
        </p:nvSpPr>
        <p:spPr>
          <a:xfrm>
            <a:off x="7429520" y="2786058"/>
            <a:ext cx="1714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Рожественский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57884" y="3143248"/>
            <a:ext cx="3143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2-я Тихоокеанская эскадра</a:t>
            </a:r>
          </a:p>
          <a:p>
            <a:r>
              <a:rPr lang="ru-RU" sz="1600" dirty="0" smtClean="0"/>
              <a:t> </a:t>
            </a:r>
            <a:endParaRPr lang="ru-RU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4000496" y="6286520"/>
            <a:ext cx="5143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Фактическое уничтожение русского флота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000107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Причины поражения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хема 5"/>
          <p:cNvGraphicFramePr/>
          <p:nvPr/>
        </p:nvGraphicFramePr>
        <p:xfrm>
          <a:off x="0" y="928670"/>
          <a:ext cx="9144000" cy="5929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785793"/>
          </a:xfrm>
        </p:spPr>
        <p:txBody>
          <a:bodyPr/>
          <a:lstStyle/>
          <a:p>
            <a:r>
              <a:rPr lang="ru-RU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Портсмутский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мирный договор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785794"/>
            <a:ext cx="9144000" cy="6072206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23 августа 1905г</a:t>
            </a:r>
          </a:p>
          <a:p>
            <a:endPara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Условия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-  </a:t>
            </a:r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Россия признала Корею сферой  японских интересов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-  обе стороны обязались вывести свои войска из  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Маньчжурии 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-  Россия передавала Японии аренду Порт-Артура и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южную часть острова Сахалин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-  право рыболовства в русских водах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</a:t>
            </a:r>
          </a:p>
        </p:txBody>
      </p:sp>
      <p:pic>
        <p:nvPicPr>
          <p:cNvPr id="5" name="Рисунок 4" descr="Витте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0694" y="1571612"/>
            <a:ext cx="1428760" cy="1714512"/>
          </a:xfrm>
          <a:prstGeom prst="ellipse">
            <a:avLst/>
          </a:prstGeom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6" name="Рисунок 5" descr="догово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2357430"/>
            <a:ext cx="2876552" cy="3786214"/>
          </a:xfrm>
          <a:prstGeom prst="rect">
            <a:avLst/>
          </a:prstGeom>
        </p:spPr>
      </p:pic>
      <p:pic>
        <p:nvPicPr>
          <p:cNvPr id="7" name="Рисунок 6" descr="т. Рузвельт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14678" y="1500174"/>
            <a:ext cx="1428760" cy="178595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8" name="TextBox 7"/>
          <p:cNvSpPr txBox="1"/>
          <p:nvPr/>
        </p:nvSpPr>
        <p:spPr>
          <a:xfrm>
            <a:off x="3143240" y="3286124"/>
            <a:ext cx="1785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Т. Рузвельт                   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29256" y="3286124"/>
            <a:ext cx="17145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С.Ю.  Витте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857231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Итоги войны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хема 5"/>
          <p:cNvGraphicFramePr/>
          <p:nvPr/>
        </p:nvGraphicFramePr>
        <p:xfrm>
          <a:off x="857224" y="1397000"/>
          <a:ext cx="7500990" cy="4675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829</TotalTime>
  <Words>685</Words>
  <Application>Microsoft Office PowerPoint</Application>
  <PresentationFormat>Экран (4:3)</PresentationFormat>
  <Paragraphs>171</Paragraphs>
  <Slides>26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Внешняя политика</vt:lpstr>
      <vt:lpstr>Международная обстановка в начале XX в</vt:lpstr>
      <vt:lpstr>Аннексия – насильственное присоединение всей или части территории другого государства</vt:lpstr>
      <vt:lpstr>Слайд 4</vt:lpstr>
      <vt:lpstr>Слайд 5</vt:lpstr>
      <vt:lpstr>Слайд 6</vt:lpstr>
      <vt:lpstr>Роль России на международной арене в конце XIX- начале XXвв</vt:lpstr>
      <vt:lpstr>Задачи внешней политики России</vt:lpstr>
      <vt:lpstr>Взгляды правящей верхушки на проблемы внешней политики</vt:lpstr>
      <vt:lpstr>Инициатива России по разоружению</vt:lpstr>
      <vt:lpstr>Основные направления внешней политики России</vt:lpstr>
      <vt:lpstr>Западное направление</vt:lpstr>
      <vt:lpstr>Южное направление</vt:lpstr>
      <vt:lpstr>Дальневосточное направление</vt:lpstr>
      <vt:lpstr>Слайд 15</vt:lpstr>
      <vt:lpstr>Слайд 16</vt:lpstr>
      <vt:lpstr>Русско- японская война 1904-1905 гг.</vt:lpstr>
      <vt:lpstr>Начало войны</vt:lpstr>
      <vt:lpstr>Планы Японии</vt:lpstr>
      <vt:lpstr>Слайд 20</vt:lpstr>
      <vt:lpstr>Слайд 21</vt:lpstr>
      <vt:lpstr>Военная кампания 1905 г</vt:lpstr>
      <vt:lpstr>Причины поражения</vt:lpstr>
      <vt:lpstr>Портсмутский мирный договор</vt:lpstr>
      <vt:lpstr>Итоги войны</vt:lpstr>
      <vt:lpstr>Слайд 26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Внешняя политика</dc:title>
  <dc:creator>дом</dc:creator>
  <cp:lastModifiedBy>дом</cp:lastModifiedBy>
  <cp:revision>86</cp:revision>
  <dcterms:created xsi:type="dcterms:W3CDTF">2009-11-25T17:40:33Z</dcterms:created>
  <dcterms:modified xsi:type="dcterms:W3CDTF">2009-11-29T19:12:08Z</dcterms:modified>
</cp:coreProperties>
</file>